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Action1.xml" ContentType="application/vnd.ms-office.inkAction+xml"/>
  <Override PartName="/ppt/ink/inkAction2.xml" ContentType="application/vnd.ms-office.inkAction+xml"/>
  <Override PartName="/ppt/ink/inkAction3.xml" ContentType="application/vnd.ms-office.inkAction+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9" r:id="rId2"/>
    <p:sldId id="280" r:id="rId3"/>
    <p:sldId id="287" r:id="rId4"/>
    <p:sldId id="282" r:id="rId5"/>
    <p:sldId id="265" r:id="rId6"/>
    <p:sldId id="285" r:id="rId7"/>
    <p:sldId id="284" r:id="rId8"/>
    <p:sldId id="283" r:id="rId9"/>
    <p:sldId id="28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5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0" timeString="2019-01-19T07:08:10.215"/>
    </inkml:context>
    <inkml:brush xml:id="br0">
      <inkml:brushProperty name="width" value="0.05292" units="cm"/>
      <inkml:brushProperty name="height" value="0.05292" units="cm"/>
      <inkml:brushProperty name="color" value="#C00000"/>
    </inkml:brush>
  </inkml:definitions>
  <iact:action type="add" startTime="19003">
    <iact:property name="dataType"/>
    <iact:actionData xml:id="d0">
      <inkml:trace xmlns:inkml="http://www.w3.org/2003/InkML" xml:id="stk0" contextRef="#ctx0" brushRef="#br0">1927 4237 0,'51'-102'46,"0"26"-39,25-25 0,-25 25 3,-1 25-1,-24-50 6,25 75-10,-26-25 6,26 1-3,-26 24 4,0 26-2,1-25-1,-1 0 1,0-1 7,-25 1-2,26 25 13,-26-26-13,25 1 20,1 25 15</inkml:trace>
    </iact:actionData>
  </iact:action>
  <iact:action type="add" startTime="20030">
    <iact:property name="dataType"/>
    <iact:actionData xml:id="d1">
      <inkml:trace xmlns:inkml="http://www.w3.org/2003/InkML" xml:id="stk1" contextRef="#ctx0" brushRef="#br0">1953 5099 0,'0'-25'60,"76"-51"-44,25 0-11,-25-26 5,-50 52 0,25 24 1,-26-25-3,0 51 4,-25-25-4,26 25 11,-1-25 17,0 25 0,-25-26-19,26 26-2,-26-25 4,25 25-10,-25-25 8,25-1-2,1 26 6</inkml:trace>
    </iact:actionData>
  </iact:action>
  <iact:action type="add" startTime="21471">
    <iact:property name="dataType"/>
    <iact:actionData xml:id="d2">
      <inkml:trace xmlns:inkml="http://www.w3.org/2003/InkML" xml:id="stk2" contextRef="#ctx0" brushRef="#br0">2232 6418 0,'0'0'15,"76"-25"1,-25-26-6,-1 26 2,-24-1-2,-26 1-3,25 25 0,0-25 0,1-1 10,-1 26 24</inkml:trace>
    </iact:actionData>
  </iact:action>
  <iact:action type="add" startTime="32727">
    <iact:property name="dataType"/>
    <iact:actionData xml:id="d3">
      <inkml:trace xmlns:inkml="http://www.w3.org/2003/InkML" xml:id="stk3" contextRef="#ctx0" brushRef="#br0">15347 863 0,'127'0'39,"634"0"-22,-507 51-8,-26-26-1,-76 26 2,-76-51 0,26 25 0,-51-25-1,25 0-2,51 0 18,-77 0-17,26 0 1,0 0 2,26 0-4,-77 0 3,26 0-1,0 0 2,-26 0-4,26 0 13,25 0-14,-25 0 0,25 0 3,0 0 12,25 0-15,-50 0-1,0 0 4,-26 0 11,1 0 0,-1 0-9,0 0 0,-25-25-2,26 25 0,-1-25 22,0 25-11,1 0-10,-1 0 11,1-26-19,-1 26 6,26 0 11,-26-25 4,0 25-15,1 0 2,-1 0 19</inkml:trace>
    </iact:actionData>
  </iact:action>
  <iact:action type="add" startTime="49781">
    <iact:property name="dataType"/>
    <iact:actionData xml:id="d4">
      <inkml:trace xmlns:inkml="http://www.w3.org/2003/InkML" xml:id="stk4" contextRef="#ctx0" brushRef="#br0">23338 3983 0,'76'0'47,"711"203"-23,-407-127-15,-25-25 0,-101-26 1,-26 26-3,-25-51 2,-101 0 4,25 25-4,-51-25 1,0 0-2,-25 0 2,-26 0-1,0 0 7,1 0-11,-1 0 5,0 0 31</inkml:trace>
    </iact:actionData>
  </iact:action>
  <iact:action type="add" startTime="62915">
    <iact:property name="dataType"/>
    <iact:actionData xml:id="d5">
      <inkml:trace xmlns:inkml="http://www.w3.org/2003/InkML" xml:id="stk5" contextRef="#ctx0" brushRef="#br0">25418 8727 0,'102'0'56,"126"0"-41,77 0-7,-1 0 1,-177 0 2,-51 0-1,-25 0-1,-1 0 2,-24 0 2,-1 0-4,1 0 7,-1 0 55</inkml:trace>
    </iact:actionData>
  </iact:action>
  <iact:action type="add" startTime="66213">
    <iact:property name="dataType"/>
    <iact:actionData xml:id="d6">
      <inkml:trace xmlns:inkml="http://www.w3.org/2003/InkML" xml:id="stk6" contextRef="#ctx0" brushRef="#br0">15398 10426 0,'-25'0'26,"-1"0"30,1-25-38,-102 25-2,-25 0 1,-77-26 0,52-24-1,126 50-7,0 0 1,26 0 14,-26 0-20,26 0 12,0 0-3,-1 0-5,1 0 22,-26 0-22,26 25 2,-26 0 12,0 26-12,-50 0 6,50-26-6,0 1-1,1 24 0,24-24 1,-25-1-1,1 26 0,24-26 4,1 1-4,0-1-1,-1-25 1,26 25 1,0 1-2,-25-1 1,-26 26 13,26 50-13,-1-50 3,1 25-5,0-25 4,-26 0-1,51-1 0,0-24 10,0 24-15,0 1 1,-25 0 6,25 101 9,0-76-12,0 51 1,0-51-1,0-25 11,0 0-15,0-1 1,0 1 3,25 25 3,-25-25-4,25 0 3,1 25 7,24 25-14,-24-25 5,-1 0-2,1-25 5,-1 0-2,0-26-2,-25 26 3,26-26 0,-1 1-1,0 24 1,26 1-3,0 25 2,0-25 2,25 50-2,-26-50-1,26 0 8,1 0-12,24-26 2,-25 51 4,51-25 1,-51-1-3,26-24 6,-26 25-9,0-1 13,25-24-17,-25-26 7,0 25 0,-25-25 1,76 25 6,-51-25-11,26 0 5,-26 0 0,25 0 6,1 0-11,-26 0 4,-25 0 8,50 0-12,-25-25 5,0 0-2,26-51 10,-26 25-14,-25 0 6,-1 0 0,1 1-2,25-52 5,-25 51-5,0 1 3,-26-1 0,0 0-1,1 1 0,-1-1-2,0 0 2,-25 0 2,26 1-3,-26-1 2,0 0-1,0 0-1,0 1 1,0-77 11,0 76-12,0 0 2,-26-50-2,-24-1 2,-1 26 0,0-50 4,0-1-11,-25 51 8,26-26-4,24 26 4,-24 25-1,24-25-1,1 25-2,-51-50 2,50 25-1,1 25 3,0 0-3,-1 1 3,1-1-4,-1 26 4,1-26-4,25 26 2,-25-26 3,-26 25-6,26-24 4,-51-1 1,50 0-4,-25 26 4,26-26-4,-26 26 4,1-1-4,24 1 4,26 0-4,-51 25 10,1-26-14,24 1 8,-24 25-6,-26-25 11,-1 25-11,-24-26 3,50 26-1,-25 0 3,25 0 0,26 0 0,0 0-3,-1 0 13,1 0-16,0 0 3,-1 0 10,1 0 1</inkml:trace>
    </iact:actionData>
  </iact:action>
  <iact:action type="add" startTime="79156">
    <iact:property name="dataType"/>
    <iact:actionData xml:id="d7">
      <inkml:trace xmlns:inkml="http://www.w3.org/2003/InkML" xml:id="stk7" contextRef="#ctx0" brushRef="#br0">14561 17985 0,'76'26'28,"406"-1"-18,-228 26 1,-77-51 4,-75 25-3,-26-25-3,-26 0 2,1 0-3,0 0 0,-26 0 2,1 0-1,-1 0 0,0 0 10</inkml:trace>
    </iact:actionData>
  </iact:action>
  <iact:action type="add" startTime="85190">
    <iact:property name="dataType"/>
    <iact:actionData xml:id="d8">
      <inkml:trace xmlns:inkml="http://www.w3.org/2003/InkML" xml:id="stk8" contextRef="#ctx0" brushRef="#br0">5504 9741 0,'0'-25'44,"-25"25"-31,0 0 20,-204-51-15,-329 51-3,355 0 1,-127 0-2,178 0-6,76 0 1,-25 0-1,24 0 2,27 26 0,24-1 2,-24 0-2,50 1-1,-51-1 1,26 26 3,-1 25-4,-50 0 2,51 25-5,-1-24 2,26-27 2,-25 26 1,0-25-1,25 0-2,0 25 11,0 25-16,0 1 7,25 25 0,-25-26 0,25 1 0,26-52-1,-26 1 9,-25-26-14,0 1 15,26-1-9,-1 1 1,26 24-1,25 26 0,25 26 1,-24-51-1,49-1-2,-49 26 5,24-50-4,-25-1 0,51 0 3,25 1-2,0-26-1,26 51 0,-26-51 2,0 0-2,-25 0 9,-51 0-14,26 0 4,25-26 9,-1-25-11,27 26 2,-26-51 3,50 25-2,-50-25 1,0 51 2,0-51-4,-51 50 2,0 1 3,51 0-5,-51-26 6,25 26-7,-25-1 2,-25 1 1,25-1 0,26-24 0,-26 24 0,-25 1 0,-1 0 2,-24-1-4,-1 26 3,0-25 9,-25-26 1,0 0-11,0 1-1,-25-77 1,-51 0 0,25 51 10,0 0-18,1-26 8,-1 52 1,-76-52-3,26 26 2,-26-25 0,25 24 2,1 1-4,-1 0 5,-24 26-4,49-1 1,1 25 0,-51 1 1,1-51-2,-77 51 1,25-1-2,26-24 6,-26 24-6,77 26 1,25 0 2,-26 0-2,52 0 7,24 0-12,1 0 8,-1 0-4,1 0 10,0 0-6,-1 0 6,1 0-6,0 0 10,-1 0-13,1 0 8,-1 0-2,1 0-6,0 0 12,25 26 70</inkml:trace>
    </iact:actionData>
  </iact:action>
  <iact:action type="add" startTime="88752">
    <iact:property name="dataType"/>
    <iact:actionData xml:id="d9">
      <inkml:trace xmlns:inkml="http://www.w3.org/2003/InkML" xml:id="stk9" contextRef="#ctx0" brushRef="#br0">5555 12075 0,'-25'-25'28,"-26"25"-7,-406 0-10,127 25 0,77 51-4,24-51 0,77 26 7,25 0-8,1-26 7,24 1-4,1 50 0,-1-26-1,-25 27 5,26-1-5,25-26 3,-26 52-2,26-51 1,25-1 3,1 1-5,-26 51 2,50-52 1,-24 52 0,-52 50-3,26 0 2,51 26 2,-52-1-4,52-25 4,0-25-1,-1-25-3,26 25 2,0-26 0,0 0 5,0-24-10,26 49 6,24-75 0,-24 25-1,25-25-2,25 0 2,0-26 3,0 0-5,0 26 2,51-25 1,25-26-2,127 25 14,-152-25-16,25 0 9,-50 0-10,24 0 3,1 0 7,0 0-13,25 0 8,-50 0 5,75 0-10,-24-51 2,-1 51 8,-25-25-11,-1-1 4,-24 26 1,50-25 6,-25 0-11,-26-26 4,26 0 4,0-25-5,-25 51 2,-1-26 1,26 0 0,-26-25-3,52 25 2,-27-25 2,-49 26-3,49-1 2,-75 26 0,51-52-3,-52 52 2,1-26 0,0 26 2,-26 0 2,26-26-7,-26 26 12,1-1-8,24 1-4,-24-1 4,-1 1-2,-25 0 2,26-1 6,-1 1-2,-25-26-7,25 26 8,-25-26-10,0 26 12,0-1-15,0-75 7,0 25-2,0 0 10,-50-51-15,-27 51 8,27-26-3,-1 1 2,-51-51 0,1 25 0,0 0 0,24 51 1,1-26-1,0 52 3,25-1-6,1 26 5,-1-26-4,0 26 2,1-1 0,-1 26 0,0-25 9,26 25-17,-26-26 11,26 26-6,-1 0 3,1 0 6,-1 0-11,1 0 7,0 0-5,-1 0 4,1 0-1,0 0-1,-1 0 1,1 0 8,-26 0-14,-50 0 6,25 0-1,-26 0 11,-25 0-18,51 0 8,0 0 0,0 0-2,25 0 3,26 0 5,-26 0-11,26 0 4,-26 0 7,26 0-2,-1 0-3,1 0-2,0 0 1,-1 0 0,1 0 7,-1 0 18</inkml:trace>
    </iact:actionData>
  </iact:action>
  <iact:action type="add" startTime="95708">
    <iact:property name="dataType"/>
    <iact:actionData xml:id="d10">
      <inkml:trace xmlns:inkml="http://www.w3.org/2003/InkML" xml:id="stk10" contextRef="#ctx0" brushRef="#br0">6773 12684 0,'0'-26'12,"-26"26"9,26-25 13,178-26-17,786-202-8,-584 126 2,-75 51-3,-77 0 4,-76 25-2,-50 26 0,-51-1-2,-1 1 5,-24 25-5,-1-26 1,-76 26 73,-253 127-72,-102-25-1,102-1 7,25-25-10,25-50 4,76-1 1,77 26-1,-1-51-2,26 25 9,0-25-12,25 0 4,-25 0 0,0 0 3,-25 0-2,50 0 0,-25 0 0,25 0 0,26 0 1,-1 0 8,1 0-10,0 0 13,101 0 28,152-25-41,26 25 9,-26-26-15,-126 1 7,-26 25 0,-26 0 1,1-25 6,-26 25-4,-25 25 27,-126 102-30,-1 0 1,0-26-1,25-25 1,52 0-4,-1-25 3,0-26 3,26 1-6,0-26 5,-1 0 8,1 0 0,25 25-11,25-25 51,1 0-48,-1 0-3,26 0 9,-51-25-15,25 25 10,-25-26 15,25 26-7,-25-25-3,0 0 33</inkml:trace>
    </iact:actionData>
  </iact:action>
  <iact:action type="add" startTime="97667">
    <iact:property name="dataType"/>
    <iact:actionData xml:id="d11">
      <inkml:trace xmlns:inkml="http://www.w3.org/2003/InkML" xml:id="stk11" contextRef="#ctx0" brushRef="#br0">5124 12912 0,'0'-25'23,"50"-1"5,1 26-10,0-25-16,0 0 7,-26 25 9,0 0-4,1 0 17,-26-26-12,-26 26 61,1 0-58,0 0 8,-1 0 29,1 0-26,0 0 6,25-25 71</inkml:trace>
    </iact:actionData>
  </iact:action>
  <iact:action type="add" startTime="99212">
    <iact:property name="dataType"/>
    <iact:actionData xml:id="d12">
      <inkml:trace xmlns:inkml="http://www.w3.org/2003/InkML" xml:id="stk12" contextRef="#ctx0" brushRef="#br0">5327 11086 0,'-26'0'21,"26"-26"59,26 1-61,-26 0 1,25 25-2,0 0-4,1-26 36,-1 26 12</inkml:trace>
    </iact:actionData>
  </iact:action>
  <iact:action type="add" startTime="100618">
    <iact:property name="dataType"/>
    <iact:actionData xml:id="d13">
      <inkml:trace xmlns:inkml="http://www.w3.org/2003/InkML" xml:id="stk13" contextRef="#ctx0" brushRef="#br0">5048 14510 0,'50'0'43,"52"0"-27,75-25-3,-100-1-1,-52 26-6,26-25 13,-51 0 10,25 25-20</inkml:trace>
    </iact:actionData>
  </iact:action>
  <iact:action type="add" startTime="101973">
    <iact:property name="dataType"/>
    <iact:actionData xml:id="d14">
      <inkml:trace xmlns:inkml="http://www.w3.org/2003/InkML" xml:id="stk14" contextRef="#ctx0" brushRef="#br0">14941 12861 0,'26'0'16,"-26"-25"-5,0 0 5,25 25 0,26-26 0,-26 1-1,51 25 1,-50 0-4,-1 0 6,-25-25 7,25 25-11</inkml:trace>
    </iact:actionData>
  </iact:action>
  <iact:action type="add" startTime="103164">
    <iact:property name="dataType"/>
    <iact:actionData xml:id="d15">
      <inkml:trace xmlns:inkml="http://www.w3.org/2003/InkML" xml:id="stk15" contextRef="#ctx0" brushRef="#br0">14941 14535 0,'0'-25'26,"0"0"-3,51 25-12,-26-26-2,26 26-1,25-25 15,-25 25-10,-51-25-1,25 25 14,1 0-6,-1 0-5,0-26 17,1 1-14,-1 25 7,-25-25-7,26 25 1,-1-26 9</inkml:trace>
    </iact:actionData>
  </iact:action>
  <iact:action type="add" startTime="108945">
    <iact:property name="dataType"/>
    <iact:actionData xml:id="d16">
      <inkml:trace xmlns:inkml="http://www.w3.org/2003/InkML" xml:id="stk16" contextRef="#ctx0" brushRef="#br0">4490 17072 0,'50'0'18,"458"-76"-6,-204 25 6,178 26-3,-330 25 3,77 0 16,75 177-21,-228-100-4,0 49-1,0-24 3,-50-1-2,24 1 4,-50-51-1,51 25-4,-51-51 16,0 0-6,0 1 10,0-1-1,0 0-17,-25 26 0,-51 25 1,-51 51-2,-51 0-2,-50-26 0,50 1 1,52-26 4,-1-51-4,0 26 2,25 0-1,1-51 1,25 0 9,0 0-15,50 0 5,-24 0 0,24 0 10</inkml:trace>
    </iact:actionData>
  </iact:action>
  <iact:action type="add" startTime="110877">
    <iact:property name="dataType"/>
    <iact:actionData xml:id="d17">
      <inkml:trace xmlns:inkml="http://www.w3.org/2003/InkML" xml:id="stk17" contextRef="#ctx0" brushRef="#br0">23744 17199 0,'0'0'11,"355"-25"-1,-50-26-8,-1 25 6,-76-24 1,-25 50 0,-50 0 1,-27 0-2,-24 0 4,-26 0-3,-25 0 1,25 0 7,-25 0-12,-1 25 5,1 0-2,-26 1 9,1-26-13,-1 25 7,0 1 8,-25-1-10,26 0 8,25 26-14,-26 25 9,26-25-4,-26 0 5,0-1-5,1 1 1,-26-26 3,0 1 4,25-26-11,-25 25 4,0 1 11,-51-26-9,-75 101-1,-77-25-1,-254 102 12,279-102-12,1 0 7,25-51-10,76 1 4,-51-26-2,25 25 2,-25-25 3,26 0-5,-26 0 3,51 0-2,-51 0 8,51 0-12,-25 0 6,24 0-4,-24 0 9,25 0-12,0 0 7,0 0 0,25-25-3,0-1 10,26 26-13,-1-25 6,1 25-2,0-26 1,-1 26 11,1 0-3,25-25 13,-25 0-11,25-1-11,0 1 6,0 0-7,0-1 9,0-24-12,0-52 2,0 26 3,50-51 0,26-25-2,-25 25 3,25 26-2,0 25 2,-25-26-1,0 77 0,0-26 0,-26 26 2,26 25-2,-26 0 0,26-26-2,0 26 3,-26 0 8,0 0-17,26 0 8,-26 0-1,1 0 1,-1 0 6,0 0-12,1 0 7</inkml:trace>
    </iact:actionData>
  </iact:action>
</iact:actions>
</file>

<file path=ppt/ink/inkAction2.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0" timeString="2019-01-19T07:08:10.215"/>
    </inkml:context>
    <inkml:brush xml:id="br0">
      <inkml:brushProperty name="width" value="0.05292" units="cm"/>
      <inkml:brushProperty name="height" value="0.05292" units="cm"/>
      <inkml:brushProperty name="color" value="#C00000"/>
    </inkml:brush>
  </inkml:definitions>
  <iact:action type="add" startTime="15297">
    <iact:property name="dataType"/>
    <iact:actionData xml:id="d0">
      <inkml:trace xmlns:inkml="http://www.w3.org/2003/InkML" xml:id="stk0" contextRef="#ctx0" brushRef="#br0">19863 3603 0,'0'25'22,"101"-25"-1,990 203-7,-634-178-2,-51 26-7,-77-26 0,-24 26 4,-52-25 2,-50-26 0,0 0-1,-25 0-1,-26 0 0,-76 0 2,0 0 2,0 0-5,1 0 3,-27-26 5,1 26 199,812-101-193,-458 50-14,-100 26 3,-1 25 0,-50 0-1,-102 0-4,-25 0 6,-51 0 0,0 0 0,-25 0-5,0 0 2,-26 0 3,0 0-5,26 0 6,0 0 7,50 0-1,-50 0-11,0 0 4,25 0-1,0 0-1,26 0-1,-26 25 2,25-25-4,26 25 5,-26-25-1,26 0 3,-51 26-5,51-26-1,-51 0 5,-25 0-5,51 0 0,-1 0 2,0 0-1,77-26 1,-102 26-1,26-50 0,-1 24 9,-25 26-14,-25-25 6,25 25-1,-25-25 7,25 25-11,-25 0 4,-1-26 1,1 26 8,-26 0-15,1 0 6,-1-25 9,1 25-16,-1 0 19,-25-26 11,25 26-24,1 0 14,-1 0-14,0 0 10,1 0-15,-1 0 6,1 0 23,-1 0-1</inkml:trace>
    </iact:actionData>
  </iact:action>
  <iact:action type="add" startTime="33065">
    <iact:property name="dataType"/>
    <iact:actionData xml:id="d1">
      <inkml:trace xmlns:inkml="http://www.w3.org/2003/InkML" xml:id="stk1" contextRef="#ctx0" brushRef="#br0">15525 4541 0,'659'-51'24,"-177"51"-14,-76 0-3,0 0 3,-101 0-2,24 26 4,-75 50-1,-26-51-4,-75-25 6,-1 26-5,-51-1 1,-25-25 1,-25 51 0,-26-51-1,1 0 1,-1 0 8,1 0 2,-1 0 1,0 0-1,1 0-5,24 0-10,-24 0 6,101-26-1,-51 1 0,25 25 1,-50-25 0,-26-1 7,1 26-9,-1 0 13</inkml:trace>
    </iact:actionData>
  </iact:action>
  <iact:action type="add" startTime="53994">
    <iact:property name="dataType"/>
    <iact:actionData xml:id="d2">
      <inkml:trace xmlns:inkml="http://www.w3.org/2003/InkML" xml:id="stk2" contextRef="#ctx0" brushRef="#br0">15271 7357 0,'355'0'16,"1193"-51"-5,-990 51 2,-51 0-6,-50 0 0,-1 26 0,-100 24 1,-1-50 0,-51 26 2,-50-26 0,25 0 2,-127 0-3,-50 0-2,24 0 5,-75 0-1,0 0-1,-26 0-1,1 0 0,-1 0 5,0 0 2,1 0 248,481 0-239,-76 0-17,-50 50 0,-77-24 2,1 24 1,-52-24-3,-24 25 5,-26-26-6,-26 0 4,-75 1 1,25 24-3,-1-24 1,-50-1 2,-25 0-5,0-25 5,0 0 1,-26 26-9,0-26 7,1 0 30</inkml:trace>
    </iact:actionData>
  </iact:action>
</iact:actions>
</file>

<file path=ppt/ink/inkAction3.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0" timeString="2019-01-19T07:08:10.215"/>
    </inkml:context>
    <inkml:brush xml:id="br0">
      <inkml:brushProperty name="width" value="0.05292" units="cm"/>
      <inkml:brushProperty name="height" value="0.05292" units="cm"/>
      <inkml:brushProperty name="color" value="#C00000"/>
    </inkml:brush>
  </inkml:definitions>
  <iact:action type="add" startTime="33542">
    <iact:property name="dataType"/>
    <iact:actionData xml:id="d0">
      <inkml:trace xmlns:inkml="http://www.w3.org/2003/InkML" xml:id="stk0" contextRef="#ctx0" brushRef="#br0">11314 7103 0,'25'0'98,"178"-25"-78,152-26-15,51 0 1,-102 26 4,1-26 2,-1 51-3,26-25 0,-127 25 2,0 0-1,51 0-1,-51 0 9,-51 0-15,51 0 7,25 0 0,-25 51 7,25-26-13,-101 26 6,25 25 8,-25 0-14,25 25 4,-25-50 2,-51 25 0,0 26 1,1-52-1,-52 1-2,26-25 4,-26-1-3,-25 0 2,0 1-2,25-1 23,1-25 58,-26 25-79,25 1-3,26 50 4,-26-25-1,1-1-3,-1 1 1,0 0 4,-25-26-5,0 0 4,0 26-5,0-25 10,-50 50-10,-77-26 0,0 1 9,-76 25-11,-25 0 4,25-76 9,0 51-14,-51-51 5,26 25 7,25-25-7,0 0-1,0 0-1,0 0 10,-76 51-13,76-51 7,-51 0-1,51-25-1,-25 25 0,76-26 8,25 26-14,26-25 10,-26 25-6,51-25 6,-1 25-5,1-51 8,-25 51-8,-1-25-2,26-1 5,-25 1-2,50 0 2,0-1 1,1 1-4,-1-1 2,0 1 0,26 0 0,-1-1 2,-24 1-4,50 0 9,-26-1-2,1 1-6,25-1 1,-51-24 7,26-26-12,-1 0 3,1 25 11,0-51-17,-51 52 9,76-1-1,-26 0-2,26 26 3,0-1-1,-25 1 11,25 0-1,-25-1-1,25 1 3,0 0-12,0-1-2,76-24 9,76-27-12,76-75 4,-50 0 8,-1 51-12,1 24 5,-51-24 0,0 50-2,-26 1 2,-50-1 1,0 51 5,-1-26-11,-24 1 5,-1 25 20,0 0-9</inkml:trace>
    </iact:actionData>
  </iact:action>
  <iact:action type="add" startTime="57991">
    <iact:property name="dataType"/>
    <iact:actionData xml:id="d1">
      <inkml:trace xmlns:inkml="http://www.w3.org/2003/InkML" xml:id="stk1" contextRef="#ctx0" brushRef="#br0">7864 14256 0,'25'-25'33,"51"25"-17,660 0-6,710 0-6,-305 0 3,-126 0 1,-508 0 4,-75 51-4,-77-51 1,-102 0 4,-100 25-6,-1-25 3,-51 0 1,-75 0 1,24 0-4,-24 0 3,-1 0 7,1 0 235,709 0-230,-278 0-14,-51 0 1,-102 0-1,-50 0-1,-51 0 2,-76 0-1,-51 0 10,-26 0-17,1 0 8,-25 0 2,-1 0-5,0 0 3,1 0 31,-1 0 10</inkml:trace>
    </iact:actionData>
  </iact:action>
</iact:actions>
</file>

<file path=ppt/media/image1.jpg>
</file>

<file path=ppt/media/image2.png>
</file>

<file path=ppt/media/image3.png>
</file>

<file path=ppt/media/image4.png>
</file>

<file path=ppt/media/image5.png>
</file>

<file path=ppt/media/image6.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8E0A9-F71F-4F40-B85A-9028C0CD3B2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E015138-43FB-4A30-8024-805DD781CC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BED5E02-DC50-427A-8FEB-A058FBF5BC0A}"/>
              </a:ext>
            </a:extLst>
          </p:cNvPr>
          <p:cNvSpPr>
            <a:spLocks noGrp="1"/>
          </p:cNvSpPr>
          <p:nvPr>
            <p:ph type="dt" sz="half" idx="10"/>
          </p:nvPr>
        </p:nvSpPr>
        <p:spPr/>
        <p:txBody>
          <a:bodyPr/>
          <a:lstStyle/>
          <a:p>
            <a:fld id="{15DD1B23-F958-4E0A-893E-C68E6A3B2F92}" type="datetimeFigureOut">
              <a:rPr lang="en-US" smtClean="0"/>
              <a:t>1/18/2019</a:t>
            </a:fld>
            <a:endParaRPr lang="en-US"/>
          </a:p>
        </p:txBody>
      </p:sp>
      <p:sp>
        <p:nvSpPr>
          <p:cNvPr id="5" name="Footer Placeholder 4">
            <a:extLst>
              <a:ext uri="{FF2B5EF4-FFF2-40B4-BE49-F238E27FC236}">
                <a16:creationId xmlns:a16="http://schemas.microsoft.com/office/drawing/2014/main" id="{F3F96CCD-8AC2-49AE-A48F-47551A1D84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FCE32A-5133-4C84-B041-FF485EBD8CE2}"/>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EE9D2DA1-C8E3-4854-8B59-0D5A6F13D801}"/>
              </a:ext>
            </a:extLst>
          </p:cNvPr>
          <p:cNvSpPr/>
          <p:nvPr userDrawn="1"/>
        </p:nvSpPr>
        <p:spPr>
          <a:xfrm>
            <a:off x="9692640" y="5344160"/>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6508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19DD6-3B22-448E-A9A4-5B44DB6FB9A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FEBA07-749A-4E1E-A675-0716B5C92F7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803403-3ED2-4F79-B489-8D09CB7EDDF1}"/>
              </a:ext>
            </a:extLst>
          </p:cNvPr>
          <p:cNvSpPr>
            <a:spLocks noGrp="1"/>
          </p:cNvSpPr>
          <p:nvPr>
            <p:ph type="dt" sz="half" idx="10"/>
          </p:nvPr>
        </p:nvSpPr>
        <p:spPr/>
        <p:txBody>
          <a:bodyPr/>
          <a:lstStyle/>
          <a:p>
            <a:fld id="{15DD1B23-F958-4E0A-893E-C68E6A3B2F92}" type="datetimeFigureOut">
              <a:rPr lang="en-US" smtClean="0"/>
              <a:t>1/18/2019</a:t>
            </a:fld>
            <a:endParaRPr lang="en-US"/>
          </a:p>
        </p:txBody>
      </p:sp>
      <p:sp>
        <p:nvSpPr>
          <p:cNvPr id="5" name="Footer Placeholder 4">
            <a:extLst>
              <a:ext uri="{FF2B5EF4-FFF2-40B4-BE49-F238E27FC236}">
                <a16:creationId xmlns:a16="http://schemas.microsoft.com/office/drawing/2014/main" id="{9FEA9463-6482-4465-86DF-E3C999558C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4FB87F-B509-4D42-B1DB-79B48D65B847}"/>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301923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236B-F278-4839-BE13-85D3CBB431E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883437B-B3F5-44D9-937E-BC2912CBC76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F3A360-6908-4552-B528-CEF345C27828}"/>
              </a:ext>
            </a:extLst>
          </p:cNvPr>
          <p:cNvSpPr>
            <a:spLocks noGrp="1"/>
          </p:cNvSpPr>
          <p:nvPr>
            <p:ph type="dt" sz="half" idx="10"/>
          </p:nvPr>
        </p:nvSpPr>
        <p:spPr/>
        <p:txBody>
          <a:bodyPr/>
          <a:lstStyle/>
          <a:p>
            <a:fld id="{15DD1B23-F958-4E0A-893E-C68E6A3B2F92}" type="datetimeFigureOut">
              <a:rPr lang="en-US" smtClean="0"/>
              <a:t>1/18/2019</a:t>
            </a:fld>
            <a:endParaRPr lang="en-US"/>
          </a:p>
        </p:txBody>
      </p:sp>
      <p:sp>
        <p:nvSpPr>
          <p:cNvPr id="5" name="Footer Placeholder 4">
            <a:extLst>
              <a:ext uri="{FF2B5EF4-FFF2-40B4-BE49-F238E27FC236}">
                <a16:creationId xmlns:a16="http://schemas.microsoft.com/office/drawing/2014/main" id="{4497E44A-FDA6-404E-86B7-FC28AEDCEE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568BD3-9C66-45B9-9B39-42CA8A75A76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3453787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3F3FB-EC8E-4B85-B241-74E02AA8B2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ACF352-CFB7-4957-A124-04E866303D3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02D79E-8055-40D0-BEB9-8CBC1E2E87CB}"/>
              </a:ext>
            </a:extLst>
          </p:cNvPr>
          <p:cNvSpPr>
            <a:spLocks noGrp="1"/>
          </p:cNvSpPr>
          <p:nvPr>
            <p:ph type="dt" sz="half" idx="10"/>
          </p:nvPr>
        </p:nvSpPr>
        <p:spPr/>
        <p:txBody>
          <a:bodyPr/>
          <a:lstStyle/>
          <a:p>
            <a:fld id="{15DD1B23-F958-4E0A-893E-C68E6A3B2F92}" type="datetimeFigureOut">
              <a:rPr lang="en-US" smtClean="0"/>
              <a:t>1/18/2019</a:t>
            </a:fld>
            <a:endParaRPr lang="en-US"/>
          </a:p>
        </p:txBody>
      </p:sp>
      <p:sp>
        <p:nvSpPr>
          <p:cNvPr id="5" name="Footer Placeholder 4">
            <a:extLst>
              <a:ext uri="{FF2B5EF4-FFF2-40B4-BE49-F238E27FC236}">
                <a16:creationId xmlns:a16="http://schemas.microsoft.com/office/drawing/2014/main" id="{3D258006-0641-48A6-B9BA-6F9CB8F1B2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22114E-CEF0-4976-95E6-826BC690FCC3}"/>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4709117E-D144-4645-A788-9C835E2E397C}"/>
              </a:ext>
            </a:extLst>
          </p:cNvPr>
          <p:cNvSpPr/>
          <p:nvPr userDrawn="1"/>
        </p:nvSpPr>
        <p:spPr>
          <a:xfrm>
            <a:off x="10779760" y="5682457"/>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9007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B9043-217C-4EA2-8F66-6CF3B7D678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DB949EE-C24C-4CC0-9EDD-9B2E4B862E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FD71BD4-6E96-4BDA-946B-FBFDA477CC74}"/>
              </a:ext>
            </a:extLst>
          </p:cNvPr>
          <p:cNvSpPr>
            <a:spLocks noGrp="1"/>
          </p:cNvSpPr>
          <p:nvPr>
            <p:ph type="dt" sz="half" idx="10"/>
          </p:nvPr>
        </p:nvSpPr>
        <p:spPr/>
        <p:txBody>
          <a:bodyPr/>
          <a:lstStyle/>
          <a:p>
            <a:fld id="{15DD1B23-F958-4E0A-893E-C68E6A3B2F92}" type="datetimeFigureOut">
              <a:rPr lang="en-US" smtClean="0"/>
              <a:t>1/18/2019</a:t>
            </a:fld>
            <a:endParaRPr lang="en-US"/>
          </a:p>
        </p:txBody>
      </p:sp>
      <p:sp>
        <p:nvSpPr>
          <p:cNvPr id="5" name="Footer Placeholder 4">
            <a:extLst>
              <a:ext uri="{FF2B5EF4-FFF2-40B4-BE49-F238E27FC236}">
                <a16:creationId xmlns:a16="http://schemas.microsoft.com/office/drawing/2014/main" id="{8915A8DB-C598-4793-8DC2-186C456380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B291C7-3317-49B3-944B-22D05951C30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5242208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36D75-75E6-4E72-BFF3-F77884A0F4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582F82-865B-4F62-9D72-E5A2E941DFC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13B93-CEF1-496F-BAB3-B93451485EF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3FFBEEA-9C36-475B-933D-C15049DA5016}"/>
              </a:ext>
            </a:extLst>
          </p:cNvPr>
          <p:cNvSpPr>
            <a:spLocks noGrp="1"/>
          </p:cNvSpPr>
          <p:nvPr>
            <p:ph type="dt" sz="half" idx="10"/>
          </p:nvPr>
        </p:nvSpPr>
        <p:spPr/>
        <p:txBody>
          <a:bodyPr/>
          <a:lstStyle/>
          <a:p>
            <a:fld id="{15DD1B23-F958-4E0A-893E-C68E6A3B2F92}" type="datetimeFigureOut">
              <a:rPr lang="en-US" smtClean="0"/>
              <a:t>1/18/2019</a:t>
            </a:fld>
            <a:endParaRPr lang="en-US"/>
          </a:p>
        </p:txBody>
      </p:sp>
      <p:sp>
        <p:nvSpPr>
          <p:cNvPr id="6" name="Footer Placeholder 5">
            <a:extLst>
              <a:ext uri="{FF2B5EF4-FFF2-40B4-BE49-F238E27FC236}">
                <a16:creationId xmlns:a16="http://schemas.microsoft.com/office/drawing/2014/main" id="{DA412271-56AB-4D94-A5F7-2E0EEED61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DBB062-9C1D-4A9F-AF72-18CD8D8DDB5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245936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96C53-4B66-444E-8C21-292D733880A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8B22278-D553-4F4F-ADF1-6E51AB0AE1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C9895B6-D83D-431F-8EE7-2354B6BF621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FAB65D-008A-4C95-9C62-F9E536B3AB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183CAA6-BA85-4552-83E2-990C8FA78AF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FE75B18-015A-4890-BDA7-1C59E818B7DB}"/>
              </a:ext>
            </a:extLst>
          </p:cNvPr>
          <p:cNvSpPr>
            <a:spLocks noGrp="1"/>
          </p:cNvSpPr>
          <p:nvPr>
            <p:ph type="dt" sz="half" idx="10"/>
          </p:nvPr>
        </p:nvSpPr>
        <p:spPr/>
        <p:txBody>
          <a:bodyPr/>
          <a:lstStyle/>
          <a:p>
            <a:fld id="{15DD1B23-F958-4E0A-893E-C68E6A3B2F92}" type="datetimeFigureOut">
              <a:rPr lang="en-US" smtClean="0"/>
              <a:t>1/18/2019</a:t>
            </a:fld>
            <a:endParaRPr lang="en-US"/>
          </a:p>
        </p:txBody>
      </p:sp>
      <p:sp>
        <p:nvSpPr>
          <p:cNvPr id="8" name="Footer Placeholder 7">
            <a:extLst>
              <a:ext uri="{FF2B5EF4-FFF2-40B4-BE49-F238E27FC236}">
                <a16:creationId xmlns:a16="http://schemas.microsoft.com/office/drawing/2014/main" id="{21D0C76E-6CFD-4566-B37A-54F49D69F5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B0BA5C-BEC6-4FCA-94EA-872366A706FF}"/>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027144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A739D-84CA-4545-B7E4-5317EBA45C0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34CA39-7F8B-4870-A782-1A6FC38C0E87}"/>
              </a:ext>
            </a:extLst>
          </p:cNvPr>
          <p:cNvSpPr>
            <a:spLocks noGrp="1"/>
          </p:cNvSpPr>
          <p:nvPr>
            <p:ph type="dt" sz="half" idx="10"/>
          </p:nvPr>
        </p:nvSpPr>
        <p:spPr/>
        <p:txBody>
          <a:bodyPr/>
          <a:lstStyle/>
          <a:p>
            <a:fld id="{15DD1B23-F958-4E0A-893E-C68E6A3B2F92}" type="datetimeFigureOut">
              <a:rPr lang="en-US" smtClean="0"/>
              <a:t>1/18/2019</a:t>
            </a:fld>
            <a:endParaRPr lang="en-US"/>
          </a:p>
        </p:txBody>
      </p:sp>
      <p:sp>
        <p:nvSpPr>
          <p:cNvPr id="4" name="Footer Placeholder 3">
            <a:extLst>
              <a:ext uri="{FF2B5EF4-FFF2-40B4-BE49-F238E27FC236}">
                <a16:creationId xmlns:a16="http://schemas.microsoft.com/office/drawing/2014/main" id="{9CB2BDD0-3848-47F0-8198-9370176B31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EE35C48-4DCC-4340-832E-F4EB2C1E395C}"/>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6216397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847AC8-B9D3-4D88-8482-81660597D687}"/>
              </a:ext>
            </a:extLst>
          </p:cNvPr>
          <p:cNvSpPr>
            <a:spLocks noGrp="1"/>
          </p:cNvSpPr>
          <p:nvPr>
            <p:ph type="dt" sz="half" idx="10"/>
          </p:nvPr>
        </p:nvSpPr>
        <p:spPr/>
        <p:txBody>
          <a:bodyPr/>
          <a:lstStyle/>
          <a:p>
            <a:fld id="{15DD1B23-F958-4E0A-893E-C68E6A3B2F92}" type="datetimeFigureOut">
              <a:rPr lang="en-US" smtClean="0"/>
              <a:t>1/18/2019</a:t>
            </a:fld>
            <a:endParaRPr lang="en-US"/>
          </a:p>
        </p:txBody>
      </p:sp>
      <p:sp>
        <p:nvSpPr>
          <p:cNvPr id="3" name="Footer Placeholder 2">
            <a:extLst>
              <a:ext uri="{FF2B5EF4-FFF2-40B4-BE49-F238E27FC236}">
                <a16:creationId xmlns:a16="http://schemas.microsoft.com/office/drawing/2014/main" id="{86861BAA-F094-4329-9512-8606E545D8B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670FDE6-7C68-40CE-856C-0EE1651B9E8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266667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4C929-556F-4A40-BA72-7B2BA1F3D3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1EB104-A90A-4800-9D07-0BB01FF8EB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6F51EA7-AABE-44D7-92BB-2F3F4FEB2F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6A4B427-058F-4C7A-929B-6DAEF2F3BE67}"/>
              </a:ext>
            </a:extLst>
          </p:cNvPr>
          <p:cNvSpPr>
            <a:spLocks noGrp="1"/>
          </p:cNvSpPr>
          <p:nvPr>
            <p:ph type="dt" sz="half" idx="10"/>
          </p:nvPr>
        </p:nvSpPr>
        <p:spPr/>
        <p:txBody>
          <a:bodyPr/>
          <a:lstStyle/>
          <a:p>
            <a:fld id="{15DD1B23-F958-4E0A-893E-C68E6A3B2F92}" type="datetimeFigureOut">
              <a:rPr lang="en-US" smtClean="0"/>
              <a:t>1/18/2019</a:t>
            </a:fld>
            <a:endParaRPr lang="en-US"/>
          </a:p>
        </p:txBody>
      </p:sp>
      <p:sp>
        <p:nvSpPr>
          <p:cNvPr id="6" name="Footer Placeholder 5">
            <a:extLst>
              <a:ext uri="{FF2B5EF4-FFF2-40B4-BE49-F238E27FC236}">
                <a16:creationId xmlns:a16="http://schemas.microsoft.com/office/drawing/2014/main" id="{C2EB9E28-BBB8-46A8-826A-65224E45DD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B2CF07-881F-4EC3-AED1-542DBC8DC391}"/>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999856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64C37-C29B-41FF-ABC5-406C2C6AC6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F93676A-27E0-45A8-B502-E760C60999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432C911-5D3E-445C-899B-1063F58520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1AA96AC-6BD5-4B8E-8FF3-497107170F39}"/>
              </a:ext>
            </a:extLst>
          </p:cNvPr>
          <p:cNvSpPr>
            <a:spLocks noGrp="1"/>
          </p:cNvSpPr>
          <p:nvPr>
            <p:ph type="dt" sz="half" idx="10"/>
          </p:nvPr>
        </p:nvSpPr>
        <p:spPr/>
        <p:txBody>
          <a:bodyPr/>
          <a:lstStyle/>
          <a:p>
            <a:fld id="{15DD1B23-F958-4E0A-893E-C68E6A3B2F92}" type="datetimeFigureOut">
              <a:rPr lang="en-US" smtClean="0"/>
              <a:t>1/18/2019</a:t>
            </a:fld>
            <a:endParaRPr lang="en-US"/>
          </a:p>
        </p:txBody>
      </p:sp>
      <p:sp>
        <p:nvSpPr>
          <p:cNvPr id="6" name="Footer Placeholder 5">
            <a:extLst>
              <a:ext uri="{FF2B5EF4-FFF2-40B4-BE49-F238E27FC236}">
                <a16:creationId xmlns:a16="http://schemas.microsoft.com/office/drawing/2014/main" id="{B2405D07-65FF-46CD-8E05-0FC6D1113D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D9303A-1F8A-4E2A-B587-C76B7C57825E}"/>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636495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EACD80-25DD-498B-8518-16ECF004DE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57B007-A9C2-412B-BB9A-F67A5D5373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ECD26A-C49F-41F7-AC24-F5FFA4B47F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DD1B23-F958-4E0A-893E-C68E6A3B2F92}" type="datetimeFigureOut">
              <a:rPr lang="en-US" smtClean="0"/>
              <a:t>1/18/2019</a:t>
            </a:fld>
            <a:endParaRPr lang="en-US"/>
          </a:p>
        </p:txBody>
      </p:sp>
      <p:sp>
        <p:nvSpPr>
          <p:cNvPr id="5" name="Footer Placeholder 4">
            <a:extLst>
              <a:ext uri="{FF2B5EF4-FFF2-40B4-BE49-F238E27FC236}">
                <a16:creationId xmlns:a16="http://schemas.microsoft.com/office/drawing/2014/main" id="{E1225065-5567-47AF-889A-9579BE59F4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7965AE0-822B-4353-9D25-FB1DEF9DC8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1FDBF2-C35B-4913-AA7C-CBA4457853EA}" type="slidenum">
              <a:rPr lang="en-US" smtClean="0"/>
              <a:t>‹#›</a:t>
            </a:fld>
            <a:endParaRPr lang="en-US"/>
          </a:p>
        </p:txBody>
      </p:sp>
    </p:spTree>
    <p:extLst>
      <p:ext uri="{BB962C8B-B14F-4D97-AF65-F5344CB8AC3E}">
        <p14:creationId xmlns:p14="http://schemas.microsoft.com/office/powerpoint/2010/main" val="17183995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4.png"/><Relationship Id="rId4" Type="http://schemas.microsoft.com/office/2011/relationships/inkAction" Target="../ink/inkAction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5.png"/><Relationship Id="rId4" Type="http://schemas.microsoft.com/office/2011/relationships/inkAction" Target="../ink/inkAction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6.png"/><Relationship Id="rId4" Type="http://schemas.microsoft.com/office/2011/relationships/inkAction" Target="../ink/inkAction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4" name="Straight Connector 73">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sp>
        <p:nvSpPr>
          <p:cNvPr id="1030" name="Rectangle 75">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24A121-0ADB-4D33-95FF-46E4B0D33C8A}"/>
              </a:ext>
            </a:extLst>
          </p:cNvPr>
          <p:cNvSpPr>
            <a:spLocks noGrp="1"/>
          </p:cNvSpPr>
          <p:nvPr>
            <p:ph type="ctrTitle"/>
          </p:nvPr>
        </p:nvSpPr>
        <p:spPr>
          <a:xfrm>
            <a:off x="527538" y="4756638"/>
            <a:ext cx="11139854" cy="930447"/>
          </a:xfrm>
        </p:spPr>
        <p:txBody>
          <a:bodyPr>
            <a:normAutofit/>
          </a:bodyPr>
          <a:lstStyle/>
          <a:p>
            <a:r>
              <a:rPr lang="en-US" sz="5400">
                <a:solidFill>
                  <a:srgbClr val="FFFFFF"/>
                </a:solidFill>
              </a:rPr>
              <a:t>Hadoop Tutorial</a:t>
            </a:r>
          </a:p>
        </p:txBody>
      </p:sp>
      <p:sp>
        <p:nvSpPr>
          <p:cNvPr id="3" name="Subtitle 2">
            <a:extLst>
              <a:ext uri="{FF2B5EF4-FFF2-40B4-BE49-F238E27FC236}">
                <a16:creationId xmlns:a16="http://schemas.microsoft.com/office/drawing/2014/main" id="{EFD93815-F7EF-4E19-A093-7B920DE764A5}"/>
              </a:ext>
            </a:extLst>
          </p:cNvPr>
          <p:cNvSpPr>
            <a:spLocks noGrp="1"/>
          </p:cNvSpPr>
          <p:nvPr>
            <p:ph type="subTitle" idx="1"/>
          </p:nvPr>
        </p:nvSpPr>
        <p:spPr>
          <a:xfrm>
            <a:off x="1339362" y="5815698"/>
            <a:ext cx="9144000" cy="420001"/>
          </a:xfrm>
        </p:spPr>
        <p:txBody>
          <a:bodyPr>
            <a:noAutofit/>
          </a:bodyPr>
          <a:lstStyle/>
          <a:p>
            <a:r>
              <a:rPr lang="en-US" sz="3200" dirty="0">
                <a:solidFill>
                  <a:srgbClr val="74E856"/>
                </a:solidFill>
              </a:rPr>
              <a:t>Rack Awareness in Hadoop</a:t>
            </a:r>
          </a:p>
        </p:txBody>
      </p:sp>
      <p:pic>
        <p:nvPicPr>
          <p:cNvPr id="5" name="Picture 4">
            <a:extLst>
              <a:ext uri="{FF2B5EF4-FFF2-40B4-BE49-F238E27FC236}">
                <a16:creationId xmlns:a16="http://schemas.microsoft.com/office/drawing/2014/main" id="{1CF7CB3E-2738-497B-BA29-597FF1AFCF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9180" y="307731"/>
            <a:ext cx="3997637" cy="3997637"/>
          </a:xfrm>
          <a:prstGeom prst="rect">
            <a:avLst/>
          </a:prstGeom>
        </p:spPr>
      </p:pic>
      <p:pic>
        <p:nvPicPr>
          <p:cNvPr id="1026" name="Picture 2" descr="Image result for hadoop">
            <a:extLst>
              <a:ext uri="{FF2B5EF4-FFF2-40B4-BE49-F238E27FC236}">
                <a16:creationId xmlns:a16="http://schemas.microsoft.com/office/drawing/2014/main" id="{D2831393-074A-4025-9A42-0F1D46DE878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16043" y="989022"/>
            <a:ext cx="5455917" cy="2635055"/>
          </a:xfrm>
          <a:prstGeom prst="rect">
            <a:avLst/>
          </a:prstGeom>
          <a:noFill/>
          <a:extLst>
            <a:ext uri="{909E8E84-426E-40DD-AFC4-6F175D3DCCD1}">
              <a14:hiddenFill xmlns:a14="http://schemas.microsoft.com/office/drawing/2010/main">
                <a:solidFill>
                  <a:srgbClr val="FFFFFF"/>
                </a:solidFill>
              </a14:hiddenFill>
            </a:ext>
          </a:extLst>
        </p:spPr>
      </p:pic>
      <p:cxnSp>
        <p:nvCxnSpPr>
          <p:cNvPr id="1031" name="Straight Connector 77">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6" name="Audio 5">
            <a:hlinkClick r:id="" action="ppaction://media"/>
            <a:extLst>
              <a:ext uri="{FF2B5EF4-FFF2-40B4-BE49-F238E27FC236}">
                <a16:creationId xmlns:a16="http://schemas.microsoft.com/office/drawing/2014/main" id="{960E3DB8-3951-498A-8D92-B3D4752ACD8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060513001"/>
      </p:ext>
    </p:extLst>
  </p:cSld>
  <p:clrMapOvr>
    <a:masterClrMapping/>
  </p:clrMapOvr>
  <mc:AlternateContent xmlns:mc="http://schemas.openxmlformats.org/markup-compatibility/2006">
    <mc:Choice xmlns:p14="http://schemas.microsoft.com/office/powerpoint/2010/main" Requires="p14">
      <p:transition spd="slow" p14:dur="2000" advTm="9797"/>
    </mc:Choice>
    <mc:Fallback>
      <p:transition spd="slow" advTm="97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Rounded Corners 12">
            <a:extLst>
              <a:ext uri="{FF2B5EF4-FFF2-40B4-BE49-F238E27FC236}">
                <a16:creationId xmlns:a16="http://schemas.microsoft.com/office/drawing/2014/main" id="{3F87DFB2-E0A1-45B4-9929-3CF9CDA21225}"/>
              </a:ext>
            </a:extLst>
          </p:cNvPr>
          <p:cNvSpPr/>
          <p:nvPr/>
        </p:nvSpPr>
        <p:spPr>
          <a:xfrm>
            <a:off x="2980510" y="2743200"/>
            <a:ext cx="7548880" cy="3749675"/>
          </a:xfrm>
          <a:prstGeom prst="round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DATA CENTER</a:t>
            </a:r>
          </a:p>
        </p:txBody>
      </p:sp>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Rack Awareness</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726440" y="1039948"/>
            <a:ext cx="10515600" cy="1767662"/>
          </a:xfrm>
        </p:spPr>
        <p:txBody>
          <a:bodyPr>
            <a:normAutofit lnSpcReduction="10000"/>
          </a:bodyPr>
          <a:lstStyle/>
          <a:p>
            <a:pPr marL="457200" lvl="1" indent="0">
              <a:buNone/>
            </a:pPr>
            <a:r>
              <a:rPr lang="en-US" b="1" dirty="0"/>
              <a:t>Rack : </a:t>
            </a:r>
            <a:r>
              <a:rPr lang="en-US" dirty="0"/>
              <a:t>is the collection of machines which are physically located in a single data-center connected through traditional network design and top of rack switching mechanism. </a:t>
            </a:r>
          </a:p>
          <a:p>
            <a:pPr marL="457200" lvl="1" indent="0">
              <a:buNone/>
            </a:pPr>
            <a:r>
              <a:rPr lang="en-US" dirty="0"/>
              <a:t>In Hadoop, </a:t>
            </a:r>
            <a:r>
              <a:rPr lang="en-US" b="1" dirty="0"/>
              <a:t>Rack</a:t>
            </a:r>
            <a:r>
              <a:rPr lang="en-US" dirty="0"/>
              <a:t> is a physical collection of </a:t>
            </a:r>
            <a:r>
              <a:rPr lang="en-US" b="1" dirty="0"/>
              <a:t>Nodes</a:t>
            </a:r>
            <a:r>
              <a:rPr lang="en-US" dirty="0"/>
              <a:t> (slave machines) put together at a single location for data storage.  </a:t>
            </a:r>
            <a:endParaRPr lang="en-US" b="1" dirty="0"/>
          </a:p>
        </p:txBody>
      </p:sp>
      <p:sp>
        <p:nvSpPr>
          <p:cNvPr id="5" name="Rectangle: Rounded Corners 4">
            <a:extLst>
              <a:ext uri="{FF2B5EF4-FFF2-40B4-BE49-F238E27FC236}">
                <a16:creationId xmlns:a16="http://schemas.microsoft.com/office/drawing/2014/main" id="{26ADC443-ABB5-4394-81E2-54DBD7A78D52}"/>
              </a:ext>
            </a:extLst>
          </p:cNvPr>
          <p:cNvSpPr/>
          <p:nvPr/>
        </p:nvSpPr>
        <p:spPr>
          <a:xfrm>
            <a:off x="3349897" y="2987041"/>
            <a:ext cx="1567543" cy="3035302"/>
          </a:xfrm>
          <a:prstGeom prst="roundRect">
            <a:avLst/>
          </a:prstGeom>
          <a:gradFill flip="none" rotWithShape="1">
            <a:gsLst>
              <a:gs pos="0">
                <a:schemeClr val="accent4">
                  <a:lumMod val="0"/>
                  <a:lumOff val="100000"/>
                </a:schemeClr>
              </a:gs>
              <a:gs pos="35000">
                <a:schemeClr val="accent4">
                  <a:lumMod val="0"/>
                  <a:lumOff val="100000"/>
                </a:schemeClr>
              </a:gs>
              <a:gs pos="100000">
                <a:schemeClr val="accent4">
                  <a:lumMod val="100000"/>
                </a:schemeClr>
              </a:gs>
            </a:gsLst>
            <a:path path="circle">
              <a:fillToRect l="50000" t="-80000" r="50000" b="18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r>
              <a:rPr lang="en-US" dirty="0">
                <a:solidFill>
                  <a:srgbClr val="FF0000"/>
                </a:solidFill>
              </a:rPr>
              <a:t>Rack-1</a:t>
            </a:r>
          </a:p>
        </p:txBody>
      </p:sp>
      <p:sp>
        <p:nvSpPr>
          <p:cNvPr id="6" name="Rectangle: Rounded Corners 5">
            <a:extLst>
              <a:ext uri="{FF2B5EF4-FFF2-40B4-BE49-F238E27FC236}">
                <a16:creationId xmlns:a16="http://schemas.microsoft.com/office/drawing/2014/main" id="{3BE937FD-EDD8-4D75-80AD-7F17EBC77007}"/>
              </a:ext>
            </a:extLst>
          </p:cNvPr>
          <p:cNvSpPr/>
          <p:nvPr/>
        </p:nvSpPr>
        <p:spPr>
          <a:xfrm>
            <a:off x="3556726" y="3245397"/>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p>
          <a:p>
            <a:pPr algn="ctr"/>
            <a:r>
              <a:rPr lang="en-US" sz="1000" dirty="0"/>
              <a:t>                   </a:t>
            </a:r>
            <a:r>
              <a:rPr lang="en-US" sz="1000" b="1" dirty="0"/>
              <a:t>Node-1</a:t>
            </a:r>
          </a:p>
        </p:txBody>
      </p:sp>
      <p:sp>
        <p:nvSpPr>
          <p:cNvPr id="7" name="Rectangle: Rounded Corners 6">
            <a:extLst>
              <a:ext uri="{FF2B5EF4-FFF2-40B4-BE49-F238E27FC236}">
                <a16:creationId xmlns:a16="http://schemas.microsoft.com/office/drawing/2014/main" id="{DB4E09F2-E94E-45B1-B10E-4EB07B172A1C}"/>
              </a:ext>
            </a:extLst>
          </p:cNvPr>
          <p:cNvSpPr/>
          <p:nvPr/>
        </p:nvSpPr>
        <p:spPr>
          <a:xfrm>
            <a:off x="3556726" y="3849376"/>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dirty="0"/>
          </a:p>
          <a:p>
            <a:pPr algn="ctr"/>
            <a:r>
              <a:rPr lang="en-US" sz="1000" b="1" dirty="0"/>
              <a:t>                Node-2</a:t>
            </a:r>
          </a:p>
        </p:txBody>
      </p:sp>
      <p:sp>
        <p:nvSpPr>
          <p:cNvPr id="8" name="Rectangle: Rounded Corners 7">
            <a:extLst>
              <a:ext uri="{FF2B5EF4-FFF2-40B4-BE49-F238E27FC236}">
                <a16:creationId xmlns:a16="http://schemas.microsoft.com/office/drawing/2014/main" id="{C7841042-A167-4BF5-AB01-B2CBA8BD1AA8}"/>
              </a:ext>
            </a:extLst>
          </p:cNvPr>
          <p:cNvSpPr/>
          <p:nvPr/>
        </p:nvSpPr>
        <p:spPr>
          <a:xfrm>
            <a:off x="3556726" y="4489271"/>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t> </a:t>
            </a:r>
          </a:p>
          <a:p>
            <a:pPr algn="ctr"/>
            <a:r>
              <a:rPr lang="en-US" sz="1000" b="1" dirty="0"/>
              <a:t>                Node-3</a:t>
            </a:r>
          </a:p>
        </p:txBody>
      </p:sp>
      <p:sp>
        <p:nvSpPr>
          <p:cNvPr id="9" name="Rectangle: Rounded Corners 8">
            <a:extLst>
              <a:ext uri="{FF2B5EF4-FFF2-40B4-BE49-F238E27FC236}">
                <a16:creationId xmlns:a16="http://schemas.microsoft.com/office/drawing/2014/main" id="{FB6B2913-F5CD-4E49-B742-CD6FFCDC984C}"/>
              </a:ext>
            </a:extLst>
          </p:cNvPr>
          <p:cNvSpPr/>
          <p:nvPr/>
        </p:nvSpPr>
        <p:spPr>
          <a:xfrm>
            <a:off x="3578494" y="5101411"/>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dirty="0"/>
          </a:p>
          <a:p>
            <a:pPr algn="ctr"/>
            <a:r>
              <a:rPr lang="en-US" sz="1000" b="1" dirty="0"/>
              <a:t>             Node-4</a:t>
            </a:r>
          </a:p>
        </p:txBody>
      </p:sp>
      <p:sp>
        <p:nvSpPr>
          <p:cNvPr id="10" name="Rectangle: Rounded Corners 9">
            <a:extLst>
              <a:ext uri="{FF2B5EF4-FFF2-40B4-BE49-F238E27FC236}">
                <a16:creationId xmlns:a16="http://schemas.microsoft.com/office/drawing/2014/main" id="{8ECE81E9-62E7-4FE8-A840-8A69E50FA18B}"/>
              </a:ext>
            </a:extLst>
          </p:cNvPr>
          <p:cNvSpPr/>
          <p:nvPr/>
        </p:nvSpPr>
        <p:spPr>
          <a:xfrm>
            <a:off x="3830320" y="3319603"/>
            <a:ext cx="274320" cy="237487"/>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215DCB1C-6136-4088-BB2B-D4007B9E4F9E}"/>
              </a:ext>
            </a:extLst>
          </p:cNvPr>
          <p:cNvSpPr/>
          <p:nvPr/>
        </p:nvSpPr>
        <p:spPr>
          <a:xfrm>
            <a:off x="3830320" y="3948074"/>
            <a:ext cx="274320" cy="237487"/>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B0156ADF-DB5D-4A60-810C-EE852F4CE045}"/>
              </a:ext>
            </a:extLst>
          </p:cNvPr>
          <p:cNvSpPr/>
          <p:nvPr/>
        </p:nvSpPr>
        <p:spPr>
          <a:xfrm>
            <a:off x="3830320" y="4571638"/>
            <a:ext cx="274320" cy="237487"/>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B7E7A2D2-7618-4E72-9ADC-A3F097D11D85}"/>
              </a:ext>
            </a:extLst>
          </p:cNvPr>
          <p:cNvSpPr/>
          <p:nvPr/>
        </p:nvSpPr>
        <p:spPr>
          <a:xfrm>
            <a:off x="5265056" y="2987041"/>
            <a:ext cx="1567543" cy="3035302"/>
          </a:xfrm>
          <a:prstGeom prst="roundRect">
            <a:avLst/>
          </a:prstGeom>
          <a:gradFill flip="none" rotWithShape="1">
            <a:gsLst>
              <a:gs pos="0">
                <a:schemeClr val="accent4">
                  <a:lumMod val="0"/>
                  <a:lumOff val="100000"/>
                </a:schemeClr>
              </a:gs>
              <a:gs pos="35000">
                <a:schemeClr val="accent4">
                  <a:lumMod val="0"/>
                  <a:lumOff val="100000"/>
                </a:schemeClr>
              </a:gs>
              <a:gs pos="100000">
                <a:schemeClr val="accent4">
                  <a:lumMod val="100000"/>
                </a:schemeClr>
              </a:gs>
            </a:gsLst>
            <a:path path="circle">
              <a:fillToRect l="50000" t="-80000" r="50000" b="18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r>
              <a:rPr lang="en-US" dirty="0">
                <a:solidFill>
                  <a:srgbClr val="FF0000"/>
                </a:solidFill>
              </a:rPr>
              <a:t>Rack-2</a:t>
            </a:r>
          </a:p>
        </p:txBody>
      </p:sp>
      <p:sp>
        <p:nvSpPr>
          <p:cNvPr id="15" name="Rectangle: Rounded Corners 14">
            <a:extLst>
              <a:ext uri="{FF2B5EF4-FFF2-40B4-BE49-F238E27FC236}">
                <a16:creationId xmlns:a16="http://schemas.microsoft.com/office/drawing/2014/main" id="{C87EA72E-92F6-44BE-9E76-66ADB0B48069}"/>
              </a:ext>
            </a:extLst>
          </p:cNvPr>
          <p:cNvSpPr/>
          <p:nvPr/>
        </p:nvSpPr>
        <p:spPr>
          <a:xfrm>
            <a:off x="5471885" y="3245397"/>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p>
          <a:p>
            <a:pPr algn="ctr"/>
            <a:r>
              <a:rPr lang="en-US" sz="1000" dirty="0"/>
              <a:t>                   </a:t>
            </a:r>
            <a:r>
              <a:rPr lang="en-US" sz="1000" b="1" dirty="0"/>
              <a:t>Node-1</a:t>
            </a:r>
          </a:p>
        </p:txBody>
      </p:sp>
      <p:sp>
        <p:nvSpPr>
          <p:cNvPr id="16" name="Rectangle: Rounded Corners 15">
            <a:extLst>
              <a:ext uri="{FF2B5EF4-FFF2-40B4-BE49-F238E27FC236}">
                <a16:creationId xmlns:a16="http://schemas.microsoft.com/office/drawing/2014/main" id="{8D0475C9-BC7D-417A-BEB2-3AE31FC446DF}"/>
              </a:ext>
            </a:extLst>
          </p:cNvPr>
          <p:cNvSpPr/>
          <p:nvPr/>
        </p:nvSpPr>
        <p:spPr>
          <a:xfrm>
            <a:off x="5471885" y="3849376"/>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dirty="0"/>
          </a:p>
          <a:p>
            <a:pPr algn="ctr"/>
            <a:r>
              <a:rPr lang="en-US" sz="1000" b="1" dirty="0"/>
              <a:t>                Node-2</a:t>
            </a:r>
          </a:p>
        </p:txBody>
      </p:sp>
      <p:sp>
        <p:nvSpPr>
          <p:cNvPr id="17" name="Rectangle: Rounded Corners 16">
            <a:extLst>
              <a:ext uri="{FF2B5EF4-FFF2-40B4-BE49-F238E27FC236}">
                <a16:creationId xmlns:a16="http://schemas.microsoft.com/office/drawing/2014/main" id="{391690EC-CA04-4078-979D-1A6B54CE9086}"/>
              </a:ext>
            </a:extLst>
          </p:cNvPr>
          <p:cNvSpPr/>
          <p:nvPr/>
        </p:nvSpPr>
        <p:spPr>
          <a:xfrm>
            <a:off x="5471885" y="4489271"/>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t> </a:t>
            </a:r>
          </a:p>
          <a:p>
            <a:pPr algn="ctr"/>
            <a:r>
              <a:rPr lang="en-US" sz="1000" b="1" dirty="0"/>
              <a:t>                Node-3</a:t>
            </a:r>
          </a:p>
        </p:txBody>
      </p:sp>
      <p:sp>
        <p:nvSpPr>
          <p:cNvPr id="18" name="Rectangle: Rounded Corners 17">
            <a:extLst>
              <a:ext uri="{FF2B5EF4-FFF2-40B4-BE49-F238E27FC236}">
                <a16:creationId xmlns:a16="http://schemas.microsoft.com/office/drawing/2014/main" id="{D168E251-1E1D-4D7D-BD93-AD480FBF3494}"/>
              </a:ext>
            </a:extLst>
          </p:cNvPr>
          <p:cNvSpPr/>
          <p:nvPr/>
        </p:nvSpPr>
        <p:spPr>
          <a:xfrm>
            <a:off x="5493653" y="5101411"/>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dirty="0"/>
          </a:p>
          <a:p>
            <a:pPr algn="ctr"/>
            <a:r>
              <a:rPr lang="en-US" sz="1000" b="1" dirty="0"/>
              <a:t>             Node-4</a:t>
            </a:r>
          </a:p>
        </p:txBody>
      </p:sp>
      <p:sp>
        <p:nvSpPr>
          <p:cNvPr id="19" name="Rectangle: Rounded Corners 18">
            <a:extLst>
              <a:ext uri="{FF2B5EF4-FFF2-40B4-BE49-F238E27FC236}">
                <a16:creationId xmlns:a16="http://schemas.microsoft.com/office/drawing/2014/main" id="{806CEEAE-7D62-41BC-85AC-C678373E48F7}"/>
              </a:ext>
            </a:extLst>
          </p:cNvPr>
          <p:cNvSpPr/>
          <p:nvPr/>
        </p:nvSpPr>
        <p:spPr>
          <a:xfrm>
            <a:off x="5745479" y="3319603"/>
            <a:ext cx="274320" cy="237487"/>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AD9C343B-4AE5-4A56-A951-38E9A5AFB5D0}"/>
              </a:ext>
            </a:extLst>
          </p:cNvPr>
          <p:cNvSpPr/>
          <p:nvPr/>
        </p:nvSpPr>
        <p:spPr>
          <a:xfrm>
            <a:off x="5745479" y="3948074"/>
            <a:ext cx="274320" cy="237487"/>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6D78BE24-EA95-46B3-B6B3-50281991ED93}"/>
              </a:ext>
            </a:extLst>
          </p:cNvPr>
          <p:cNvSpPr/>
          <p:nvPr/>
        </p:nvSpPr>
        <p:spPr>
          <a:xfrm>
            <a:off x="5745479" y="4571638"/>
            <a:ext cx="274320" cy="237487"/>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9786B806-E531-4161-80D1-F84020342E55}"/>
              </a:ext>
            </a:extLst>
          </p:cNvPr>
          <p:cNvSpPr/>
          <p:nvPr/>
        </p:nvSpPr>
        <p:spPr>
          <a:xfrm>
            <a:off x="8551817" y="2971078"/>
            <a:ext cx="1567543" cy="3035302"/>
          </a:xfrm>
          <a:prstGeom prst="roundRect">
            <a:avLst/>
          </a:prstGeom>
          <a:gradFill flip="none" rotWithShape="1">
            <a:gsLst>
              <a:gs pos="0">
                <a:schemeClr val="accent4">
                  <a:lumMod val="0"/>
                  <a:lumOff val="100000"/>
                </a:schemeClr>
              </a:gs>
              <a:gs pos="35000">
                <a:schemeClr val="accent4">
                  <a:lumMod val="0"/>
                  <a:lumOff val="100000"/>
                </a:schemeClr>
              </a:gs>
              <a:gs pos="100000">
                <a:schemeClr val="accent4">
                  <a:lumMod val="100000"/>
                </a:schemeClr>
              </a:gs>
            </a:gsLst>
            <a:path path="circle">
              <a:fillToRect l="50000" t="-80000" r="50000" b="18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r>
              <a:rPr lang="en-US" dirty="0">
                <a:solidFill>
                  <a:srgbClr val="FF0000"/>
                </a:solidFill>
              </a:rPr>
              <a:t>Rack-N</a:t>
            </a:r>
          </a:p>
        </p:txBody>
      </p:sp>
      <p:sp>
        <p:nvSpPr>
          <p:cNvPr id="23" name="Rectangle: Rounded Corners 22">
            <a:extLst>
              <a:ext uri="{FF2B5EF4-FFF2-40B4-BE49-F238E27FC236}">
                <a16:creationId xmlns:a16="http://schemas.microsoft.com/office/drawing/2014/main" id="{DF1E794B-B2DD-4FEB-8F0B-9CD7F45A7459}"/>
              </a:ext>
            </a:extLst>
          </p:cNvPr>
          <p:cNvSpPr/>
          <p:nvPr/>
        </p:nvSpPr>
        <p:spPr>
          <a:xfrm>
            <a:off x="8758646" y="3229434"/>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p>
          <a:p>
            <a:pPr algn="ctr"/>
            <a:r>
              <a:rPr lang="en-US" sz="1000" dirty="0"/>
              <a:t>                   </a:t>
            </a:r>
            <a:r>
              <a:rPr lang="en-US" sz="1000" b="1" dirty="0"/>
              <a:t>Node-1</a:t>
            </a:r>
          </a:p>
        </p:txBody>
      </p:sp>
      <p:sp>
        <p:nvSpPr>
          <p:cNvPr id="24" name="Rectangle: Rounded Corners 23">
            <a:extLst>
              <a:ext uri="{FF2B5EF4-FFF2-40B4-BE49-F238E27FC236}">
                <a16:creationId xmlns:a16="http://schemas.microsoft.com/office/drawing/2014/main" id="{2AD1CF5A-2D27-4C46-BB19-81D4D5360285}"/>
              </a:ext>
            </a:extLst>
          </p:cNvPr>
          <p:cNvSpPr/>
          <p:nvPr/>
        </p:nvSpPr>
        <p:spPr>
          <a:xfrm>
            <a:off x="8758646" y="3833413"/>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dirty="0"/>
          </a:p>
          <a:p>
            <a:pPr algn="ctr"/>
            <a:r>
              <a:rPr lang="en-US" sz="1000" b="1" dirty="0"/>
              <a:t>                Node-2</a:t>
            </a:r>
          </a:p>
        </p:txBody>
      </p:sp>
      <p:sp>
        <p:nvSpPr>
          <p:cNvPr id="25" name="Rectangle: Rounded Corners 24">
            <a:extLst>
              <a:ext uri="{FF2B5EF4-FFF2-40B4-BE49-F238E27FC236}">
                <a16:creationId xmlns:a16="http://schemas.microsoft.com/office/drawing/2014/main" id="{EC9957C6-6AA5-49B9-8341-DE96CF34E1C1}"/>
              </a:ext>
            </a:extLst>
          </p:cNvPr>
          <p:cNvSpPr/>
          <p:nvPr/>
        </p:nvSpPr>
        <p:spPr>
          <a:xfrm>
            <a:off x="8758646" y="4473308"/>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t> </a:t>
            </a:r>
          </a:p>
          <a:p>
            <a:pPr algn="ctr"/>
            <a:r>
              <a:rPr lang="en-US" sz="1000" b="1" dirty="0"/>
              <a:t>                Node-3</a:t>
            </a:r>
          </a:p>
        </p:txBody>
      </p:sp>
      <p:sp>
        <p:nvSpPr>
          <p:cNvPr id="26" name="Rectangle: Rounded Corners 25">
            <a:extLst>
              <a:ext uri="{FF2B5EF4-FFF2-40B4-BE49-F238E27FC236}">
                <a16:creationId xmlns:a16="http://schemas.microsoft.com/office/drawing/2014/main" id="{74026A66-3F31-459C-A4A0-1BA3425A4B34}"/>
              </a:ext>
            </a:extLst>
          </p:cNvPr>
          <p:cNvSpPr/>
          <p:nvPr/>
        </p:nvSpPr>
        <p:spPr>
          <a:xfrm>
            <a:off x="8780414" y="5085448"/>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dirty="0"/>
          </a:p>
          <a:p>
            <a:pPr algn="ctr"/>
            <a:r>
              <a:rPr lang="en-US" sz="1000" b="1" dirty="0"/>
              <a:t>             Node-4</a:t>
            </a:r>
          </a:p>
        </p:txBody>
      </p:sp>
      <p:sp>
        <p:nvSpPr>
          <p:cNvPr id="27" name="Rectangle: Rounded Corners 26">
            <a:extLst>
              <a:ext uri="{FF2B5EF4-FFF2-40B4-BE49-F238E27FC236}">
                <a16:creationId xmlns:a16="http://schemas.microsoft.com/office/drawing/2014/main" id="{C6B7426B-6423-4920-8A02-2300E5B561DF}"/>
              </a:ext>
            </a:extLst>
          </p:cNvPr>
          <p:cNvSpPr/>
          <p:nvPr/>
        </p:nvSpPr>
        <p:spPr>
          <a:xfrm>
            <a:off x="9032240" y="3303640"/>
            <a:ext cx="274320" cy="237487"/>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Rounded Corners 27">
            <a:extLst>
              <a:ext uri="{FF2B5EF4-FFF2-40B4-BE49-F238E27FC236}">
                <a16:creationId xmlns:a16="http://schemas.microsoft.com/office/drawing/2014/main" id="{6BC7AC77-E5F9-4976-AB49-09F39C6101AB}"/>
              </a:ext>
            </a:extLst>
          </p:cNvPr>
          <p:cNvSpPr/>
          <p:nvPr/>
        </p:nvSpPr>
        <p:spPr>
          <a:xfrm>
            <a:off x="9032240" y="3932111"/>
            <a:ext cx="274320" cy="237487"/>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Rounded Corners 28">
            <a:extLst>
              <a:ext uri="{FF2B5EF4-FFF2-40B4-BE49-F238E27FC236}">
                <a16:creationId xmlns:a16="http://schemas.microsoft.com/office/drawing/2014/main" id="{0EA683B3-6736-4609-9BD3-A99342EAA0EE}"/>
              </a:ext>
            </a:extLst>
          </p:cNvPr>
          <p:cNvSpPr/>
          <p:nvPr/>
        </p:nvSpPr>
        <p:spPr>
          <a:xfrm>
            <a:off x="9032240" y="4555675"/>
            <a:ext cx="274320" cy="237487"/>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Audio 29">
            <a:hlinkClick r:id="" action="ppaction://media"/>
            <a:extLst>
              <a:ext uri="{FF2B5EF4-FFF2-40B4-BE49-F238E27FC236}">
                <a16:creationId xmlns:a16="http://schemas.microsoft.com/office/drawing/2014/main" id="{2EDC4EC2-1825-476B-9F4C-0163BAB8103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330566448"/>
      </p:ext>
    </p:extLst>
  </p:cSld>
  <p:clrMapOvr>
    <a:masterClrMapping/>
  </p:clrMapOvr>
  <mc:AlternateContent xmlns:mc="http://schemas.openxmlformats.org/markup-compatibility/2006">
    <mc:Choice xmlns:p14="http://schemas.microsoft.com/office/powerpoint/2010/main" Requires="p14">
      <p:transition spd="slow" p14:dur="2000" advTm="93045"/>
    </mc:Choice>
    <mc:Fallback>
      <p:transition spd="slow" advTm="930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Rack Awareness</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marL="457200" lvl="1" indent="0">
              <a:buNone/>
            </a:pPr>
            <a:endParaRPr lang="en-US" b="1" dirty="0"/>
          </a:p>
          <a:p>
            <a:pPr marL="457200" lvl="1" indent="0">
              <a:buNone/>
            </a:pPr>
            <a:r>
              <a:rPr lang="en-US" b="1" dirty="0"/>
              <a:t>Rack Awareness </a:t>
            </a:r>
            <a:r>
              <a:rPr lang="en-US" dirty="0"/>
              <a:t>: the concept that chooses closer </a:t>
            </a:r>
            <a:r>
              <a:rPr lang="en-US" dirty="0" err="1"/>
              <a:t>DataNodes</a:t>
            </a:r>
            <a:r>
              <a:rPr lang="en-US" dirty="0"/>
              <a:t> while storing the data blocks based on the rack information, maintained by </a:t>
            </a:r>
            <a:r>
              <a:rPr lang="en-US" dirty="0" err="1"/>
              <a:t>NameNode</a:t>
            </a:r>
            <a:r>
              <a:rPr lang="en-US" dirty="0"/>
              <a:t> in the form of Rack-Id’s, is called Rack Awareness in Hadoop</a:t>
            </a:r>
          </a:p>
          <a:p>
            <a:pPr marL="457200" lvl="1" indent="0">
              <a:buNone/>
            </a:pPr>
            <a:br>
              <a:rPr lang="en-US" dirty="0"/>
            </a:br>
            <a:r>
              <a:rPr lang="en-US" b="1" dirty="0"/>
              <a:t>Rack awareness </a:t>
            </a:r>
            <a:r>
              <a:rPr lang="en-US" dirty="0"/>
              <a:t>is having the knowledge of Cluster topology or more specifically how the different data nodes are distributed across the racks of a Hadoop cluster.</a:t>
            </a:r>
          </a:p>
        </p:txBody>
      </p:sp>
      <p:pic>
        <p:nvPicPr>
          <p:cNvPr id="4" name="Audio 3">
            <a:hlinkClick r:id="" action="ppaction://media"/>
            <a:extLst>
              <a:ext uri="{FF2B5EF4-FFF2-40B4-BE49-F238E27FC236}">
                <a16:creationId xmlns:a16="http://schemas.microsoft.com/office/drawing/2014/main" id="{119FAAF0-592A-46EB-B3FE-D71E885F163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328346207"/>
      </p:ext>
    </p:extLst>
  </p:cSld>
  <p:clrMapOvr>
    <a:masterClrMapping/>
  </p:clrMapOvr>
  <mc:AlternateContent xmlns:mc="http://schemas.openxmlformats.org/markup-compatibility/2006">
    <mc:Choice xmlns:p14="http://schemas.microsoft.com/office/powerpoint/2010/main" Requires="p14">
      <p:transition spd="slow" p14:dur="2000" advTm="95292"/>
    </mc:Choice>
    <mc:Fallback>
      <p:transition spd="slow" advTm="952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Rack Awareness</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fontAlgn="base"/>
            <a:r>
              <a:rPr lang="en-US" dirty="0"/>
              <a:t>Placement of replica is critical for ensuring high reliability and Fault-tolerance of HDFS. </a:t>
            </a:r>
          </a:p>
          <a:p>
            <a:pPr fontAlgn="base"/>
            <a:r>
              <a:rPr lang="en-US" dirty="0"/>
              <a:t>Optimizing replica placement via rack awareness is a distinguished feature of HDFS.</a:t>
            </a:r>
          </a:p>
          <a:p>
            <a:pPr fontAlgn="base"/>
            <a:endParaRPr lang="en-US" dirty="0"/>
          </a:p>
          <a:p>
            <a:pPr fontAlgn="base"/>
            <a:r>
              <a:rPr lang="en-US" dirty="0"/>
              <a:t>Replication in multiple racks in HDFS is done using a policy as follows:</a:t>
            </a:r>
          </a:p>
          <a:p>
            <a:pPr marL="0" indent="0" fontAlgn="base">
              <a:buNone/>
            </a:pPr>
            <a:endParaRPr lang="en-US" dirty="0"/>
          </a:p>
          <a:p>
            <a:pPr fontAlgn="base"/>
            <a:r>
              <a:rPr lang="en-US" b="1" dirty="0">
                <a:highlight>
                  <a:srgbClr val="00FFFF"/>
                </a:highlight>
              </a:rPr>
              <a:t>Replica Placement Policy</a:t>
            </a:r>
            <a:r>
              <a:rPr lang="en-US" dirty="0">
                <a:highlight>
                  <a:srgbClr val="00FFFF"/>
                </a:highlight>
              </a:rPr>
              <a:t> </a:t>
            </a:r>
            <a:r>
              <a:rPr lang="en-US" dirty="0"/>
              <a:t>: “No more than one replica is placed on one node. And no more than two replicas are placed on the same rack.” </a:t>
            </a:r>
          </a:p>
          <a:p>
            <a:pPr marL="457200" lvl="1" indent="0">
              <a:buNone/>
            </a:pPr>
            <a:endParaRPr lang="en-US" dirty="0"/>
          </a:p>
        </p:txBody>
      </p:sp>
      <p:pic>
        <p:nvPicPr>
          <p:cNvPr id="5" name="Audio 4">
            <a:hlinkClick r:id="" action="ppaction://media"/>
            <a:extLst>
              <a:ext uri="{FF2B5EF4-FFF2-40B4-BE49-F238E27FC236}">
                <a16:creationId xmlns:a16="http://schemas.microsoft.com/office/drawing/2014/main" id="{36B51294-9405-4425-AF38-3439FE2D1D7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984664357"/>
      </p:ext>
    </p:extLst>
  </p:cSld>
  <p:clrMapOvr>
    <a:masterClrMapping/>
  </p:clrMapOvr>
  <mc:AlternateContent xmlns:mc="http://schemas.openxmlformats.org/markup-compatibility/2006">
    <mc:Choice xmlns:p14="http://schemas.microsoft.com/office/powerpoint/2010/main" Requires="p14">
      <p:transition spd="slow" p14:dur="2000" advTm="135756"/>
    </mc:Choice>
    <mc:Fallback>
      <p:transition spd="slow" advTm="1357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5394960" y="0"/>
            <a:ext cx="6441440" cy="3189882"/>
          </a:xfrm>
        </p:spPr>
        <p:txBody>
          <a:bodyPr>
            <a:noAutofit/>
          </a:bodyPr>
          <a:lstStyle/>
          <a:p>
            <a:r>
              <a:rPr lang="en-US" sz="2000" dirty="0">
                <a:latin typeface="+mn-lt"/>
              </a:rPr>
              <a:t> When the client is ready to load a file into the cluster, the content of the file will be divided into blocks(each Block size 128 MB) </a:t>
            </a:r>
            <a:br>
              <a:rPr lang="en-US" sz="2000" dirty="0">
                <a:latin typeface="+mn-lt"/>
              </a:rPr>
            </a:br>
            <a:br>
              <a:rPr lang="en-US" sz="2000" dirty="0">
                <a:latin typeface="+mn-lt"/>
              </a:rPr>
            </a:br>
            <a:r>
              <a:rPr lang="en-US" sz="2000" dirty="0">
                <a:latin typeface="+mn-lt"/>
              </a:rPr>
              <a:t>Then client consults the Name node and gets the address of data nodes for the default 3 replication copies for every block. While placing in the data nodes, </a:t>
            </a:r>
            <a:br>
              <a:rPr lang="en-US" sz="2000" dirty="0">
                <a:latin typeface="+mn-lt"/>
              </a:rPr>
            </a:br>
            <a:br>
              <a:rPr lang="en-US" sz="2000" dirty="0">
                <a:latin typeface="+mn-lt"/>
              </a:rPr>
            </a:br>
            <a:r>
              <a:rPr lang="en-US" sz="2000" dirty="0">
                <a:latin typeface="+mn-lt"/>
              </a:rPr>
              <a:t>The key rule followed is "for every block of data, two copies will exist in one rack, third copy in the different rack". This rule is called as "</a:t>
            </a:r>
            <a:r>
              <a:rPr lang="en-US" sz="2000" b="1" dirty="0">
                <a:latin typeface="+mn-lt"/>
              </a:rPr>
              <a:t>Replica Placement Policy</a:t>
            </a:r>
            <a:r>
              <a:rPr lang="en-US" sz="2000" dirty="0">
                <a:latin typeface="+mn-lt"/>
              </a:rPr>
              <a:t>".</a:t>
            </a:r>
          </a:p>
        </p:txBody>
      </p:sp>
      <p:sp>
        <p:nvSpPr>
          <p:cNvPr id="6" name="Rectangle: Rounded Corners 5">
            <a:extLst>
              <a:ext uri="{FF2B5EF4-FFF2-40B4-BE49-F238E27FC236}">
                <a16:creationId xmlns:a16="http://schemas.microsoft.com/office/drawing/2014/main" id="{43EE76A9-3371-4D4D-91AA-483477B4E188}"/>
              </a:ext>
            </a:extLst>
          </p:cNvPr>
          <p:cNvSpPr/>
          <p:nvPr/>
        </p:nvSpPr>
        <p:spPr>
          <a:xfrm>
            <a:off x="1256937" y="3484881"/>
            <a:ext cx="1567543" cy="3035302"/>
          </a:xfrm>
          <a:prstGeom prst="roundRect">
            <a:avLst/>
          </a:prstGeom>
          <a:gradFill flip="none" rotWithShape="1">
            <a:gsLst>
              <a:gs pos="0">
                <a:schemeClr val="accent4">
                  <a:lumMod val="0"/>
                  <a:lumOff val="100000"/>
                </a:schemeClr>
              </a:gs>
              <a:gs pos="35000">
                <a:schemeClr val="accent4">
                  <a:lumMod val="0"/>
                  <a:lumOff val="100000"/>
                </a:schemeClr>
              </a:gs>
              <a:gs pos="100000">
                <a:schemeClr val="accent4">
                  <a:lumMod val="100000"/>
                </a:schemeClr>
              </a:gs>
            </a:gsLst>
            <a:path path="circle">
              <a:fillToRect l="50000" t="-80000" r="50000" b="18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r>
              <a:rPr lang="en-US" dirty="0">
                <a:solidFill>
                  <a:srgbClr val="FF0000"/>
                </a:solidFill>
              </a:rPr>
              <a:t>Rack-1</a:t>
            </a:r>
          </a:p>
        </p:txBody>
      </p:sp>
      <p:sp>
        <p:nvSpPr>
          <p:cNvPr id="7" name="Rectangle: Rounded Corners 6">
            <a:extLst>
              <a:ext uri="{FF2B5EF4-FFF2-40B4-BE49-F238E27FC236}">
                <a16:creationId xmlns:a16="http://schemas.microsoft.com/office/drawing/2014/main" id="{39DF1515-8917-4912-9BF6-FA9344D207D6}"/>
              </a:ext>
            </a:extLst>
          </p:cNvPr>
          <p:cNvSpPr/>
          <p:nvPr/>
        </p:nvSpPr>
        <p:spPr>
          <a:xfrm>
            <a:off x="1463766" y="3743237"/>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p>
          <a:p>
            <a:pPr algn="ctr"/>
            <a:r>
              <a:rPr lang="en-US" sz="1000" dirty="0"/>
              <a:t>                   </a:t>
            </a:r>
            <a:r>
              <a:rPr lang="en-US" sz="1000" b="1" dirty="0"/>
              <a:t>Node-1</a:t>
            </a:r>
          </a:p>
        </p:txBody>
      </p:sp>
      <p:sp>
        <p:nvSpPr>
          <p:cNvPr id="8" name="Rectangle: Rounded Corners 7">
            <a:extLst>
              <a:ext uri="{FF2B5EF4-FFF2-40B4-BE49-F238E27FC236}">
                <a16:creationId xmlns:a16="http://schemas.microsoft.com/office/drawing/2014/main" id="{21CB00C1-81DE-453B-993A-15529157B554}"/>
              </a:ext>
            </a:extLst>
          </p:cNvPr>
          <p:cNvSpPr/>
          <p:nvPr/>
        </p:nvSpPr>
        <p:spPr>
          <a:xfrm>
            <a:off x="1463766" y="4347216"/>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dirty="0"/>
          </a:p>
          <a:p>
            <a:pPr algn="ctr"/>
            <a:r>
              <a:rPr lang="en-US" sz="1000" b="1" dirty="0"/>
              <a:t>                Node-2</a:t>
            </a:r>
          </a:p>
        </p:txBody>
      </p:sp>
      <p:sp>
        <p:nvSpPr>
          <p:cNvPr id="9" name="Rectangle: Rounded Corners 8">
            <a:extLst>
              <a:ext uri="{FF2B5EF4-FFF2-40B4-BE49-F238E27FC236}">
                <a16:creationId xmlns:a16="http://schemas.microsoft.com/office/drawing/2014/main" id="{B66EE9CE-3D6F-4E04-9216-526362AFB45E}"/>
              </a:ext>
            </a:extLst>
          </p:cNvPr>
          <p:cNvSpPr/>
          <p:nvPr/>
        </p:nvSpPr>
        <p:spPr>
          <a:xfrm>
            <a:off x="1463766" y="4987111"/>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t> </a:t>
            </a:r>
          </a:p>
          <a:p>
            <a:pPr algn="ctr"/>
            <a:r>
              <a:rPr lang="en-US" sz="1000" b="1" dirty="0"/>
              <a:t>                Node-3</a:t>
            </a:r>
          </a:p>
        </p:txBody>
      </p:sp>
      <p:sp>
        <p:nvSpPr>
          <p:cNvPr id="10" name="Rectangle: Rounded Corners 9">
            <a:extLst>
              <a:ext uri="{FF2B5EF4-FFF2-40B4-BE49-F238E27FC236}">
                <a16:creationId xmlns:a16="http://schemas.microsoft.com/office/drawing/2014/main" id="{64C06559-9E5D-4A97-A104-8CCC18ADF906}"/>
              </a:ext>
            </a:extLst>
          </p:cNvPr>
          <p:cNvSpPr/>
          <p:nvPr/>
        </p:nvSpPr>
        <p:spPr>
          <a:xfrm>
            <a:off x="1485534" y="5599251"/>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dirty="0"/>
          </a:p>
          <a:p>
            <a:pPr algn="ctr"/>
            <a:r>
              <a:rPr lang="en-US" sz="1000" b="1" dirty="0"/>
              <a:t>             Node-4</a:t>
            </a:r>
          </a:p>
        </p:txBody>
      </p:sp>
      <p:sp>
        <p:nvSpPr>
          <p:cNvPr id="11" name="Rectangle: Rounded Corners 10">
            <a:extLst>
              <a:ext uri="{FF2B5EF4-FFF2-40B4-BE49-F238E27FC236}">
                <a16:creationId xmlns:a16="http://schemas.microsoft.com/office/drawing/2014/main" id="{7E6FC25B-E46E-4BA7-A577-56566E432498}"/>
              </a:ext>
            </a:extLst>
          </p:cNvPr>
          <p:cNvSpPr/>
          <p:nvPr/>
        </p:nvSpPr>
        <p:spPr>
          <a:xfrm>
            <a:off x="1737360" y="3817443"/>
            <a:ext cx="274320" cy="237487"/>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C5E950AA-2680-4945-8C7C-B33B3CA81DE7}"/>
              </a:ext>
            </a:extLst>
          </p:cNvPr>
          <p:cNvSpPr/>
          <p:nvPr/>
        </p:nvSpPr>
        <p:spPr>
          <a:xfrm>
            <a:off x="1737360" y="4445914"/>
            <a:ext cx="274320" cy="237487"/>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0389AF68-815B-477E-A8E4-AB94C5DCE35C}"/>
              </a:ext>
            </a:extLst>
          </p:cNvPr>
          <p:cNvSpPr/>
          <p:nvPr/>
        </p:nvSpPr>
        <p:spPr>
          <a:xfrm>
            <a:off x="1737360" y="5069478"/>
            <a:ext cx="274320" cy="237487"/>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A642F3F-927C-4186-8D67-B3AD2D03AD07}"/>
              </a:ext>
            </a:extLst>
          </p:cNvPr>
          <p:cNvSpPr txBox="1"/>
          <p:nvPr/>
        </p:nvSpPr>
        <p:spPr>
          <a:xfrm>
            <a:off x="762000" y="934720"/>
            <a:ext cx="2418080" cy="1477328"/>
          </a:xfrm>
          <a:prstGeom prst="rect">
            <a:avLst/>
          </a:prstGeom>
          <a:noFill/>
        </p:spPr>
        <p:txBody>
          <a:bodyPr wrap="square" rtlCol="0">
            <a:spAutoFit/>
          </a:bodyPr>
          <a:lstStyle/>
          <a:p>
            <a:r>
              <a:rPr lang="en-US" dirty="0"/>
              <a:t>Block A : </a:t>
            </a:r>
          </a:p>
          <a:p>
            <a:endParaRPr lang="en-US" dirty="0"/>
          </a:p>
          <a:p>
            <a:r>
              <a:rPr lang="en-US" dirty="0"/>
              <a:t>Block B :</a:t>
            </a:r>
          </a:p>
          <a:p>
            <a:endParaRPr lang="en-US" dirty="0"/>
          </a:p>
          <a:p>
            <a:r>
              <a:rPr lang="en-US" dirty="0"/>
              <a:t>Block C :</a:t>
            </a:r>
          </a:p>
        </p:txBody>
      </p:sp>
      <p:sp>
        <p:nvSpPr>
          <p:cNvPr id="15" name="Rectangle: Rounded Corners 14">
            <a:extLst>
              <a:ext uri="{FF2B5EF4-FFF2-40B4-BE49-F238E27FC236}">
                <a16:creationId xmlns:a16="http://schemas.microsoft.com/office/drawing/2014/main" id="{DC4E8360-375F-4FF6-93DC-2D962A1312D0}"/>
              </a:ext>
            </a:extLst>
          </p:cNvPr>
          <p:cNvSpPr/>
          <p:nvPr/>
        </p:nvSpPr>
        <p:spPr>
          <a:xfrm>
            <a:off x="1766388" y="995324"/>
            <a:ext cx="274320" cy="237487"/>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A112B28E-FEAD-4793-81C4-1370167C1BB9}"/>
              </a:ext>
            </a:extLst>
          </p:cNvPr>
          <p:cNvSpPr/>
          <p:nvPr/>
        </p:nvSpPr>
        <p:spPr>
          <a:xfrm>
            <a:off x="1737360" y="1547209"/>
            <a:ext cx="274320" cy="237487"/>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01DA2F16-D9EF-48D1-8C5B-8B5142577941}"/>
              </a:ext>
            </a:extLst>
          </p:cNvPr>
          <p:cNvSpPr/>
          <p:nvPr/>
        </p:nvSpPr>
        <p:spPr>
          <a:xfrm>
            <a:off x="1737360" y="2058489"/>
            <a:ext cx="274320" cy="237487"/>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E5B2DA57-E8E1-49B9-BDCB-0DCBE4378EA8}"/>
              </a:ext>
            </a:extLst>
          </p:cNvPr>
          <p:cNvSpPr/>
          <p:nvPr/>
        </p:nvSpPr>
        <p:spPr>
          <a:xfrm>
            <a:off x="4782457" y="3484881"/>
            <a:ext cx="1567543" cy="3035302"/>
          </a:xfrm>
          <a:prstGeom prst="roundRect">
            <a:avLst/>
          </a:prstGeom>
          <a:gradFill flip="none" rotWithShape="1">
            <a:gsLst>
              <a:gs pos="0">
                <a:schemeClr val="accent4">
                  <a:lumMod val="0"/>
                  <a:lumOff val="100000"/>
                </a:schemeClr>
              </a:gs>
              <a:gs pos="35000">
                <a:schemeClr val="accent4">
                  <a:lumMod val="0"/>
                  <a:lumOff val="100000"/>
                </a:schemeClr>
              </a:gs>
              <a:gs pos="100000">
                <a:schemeClr val="accent4">
                  <a:lumMod val="100000"/>
                </a:schemeClr>
              </a:gs>
            </a:gsLst>
            <a:path path="circle">
              <a:fillToRect l="50000" t="-80000" r="50000" b="18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r>
              <a:rPr lang="en-US" dirty="0">
                <a:solidFill>
                  <a:srgbClr val="FF0000"/>
                </a:solidFill>
              </a:rPr>
              <a:t>Rack-2</a:t>
            </a:r>
          </a:p>
        </p:txBody>
      </p:sp>
      <p:sp>
        <p:nvSpPr>
          <p:cNvPr id="19" name="Rectangle: Rounded Corners 18">
            <a:extLst>
              <a:ext uri="{FF2B5EF4-FFF2-40B4-BE49-F238E27FC236}">
                <a16:creationId xmlns:a16="http://schemas.microsoft.com/office/drawing/2014/main" id="{396C7DA1-8340-44DE-8921-EF80128160AF}"/>
              </a:ext>
            </a:extLst>
          </p:cNvPr>
          <p:cNvSpPr/>
          <p:nvPr/>
        </p:nvSpPr>
        <p:spPr>
          <a:xfrm>
            <a:off x="4989286" y="3743237"/>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Rounded Corners 19">
            <a:extLst>
              <a:ext uri="{FF2B5EF4-FFF2-40B4-BE49-F238E27FC236}">
                <a16:creationId xmlns:a16="http://schemas.microsoft.com/office/drawing/2014/main" id="{7F5127E2-9F98-499B-AC18-E229ABEC7C99}"/>
              </a:ext>
            </a:extLst>
          </p:cNvPr>
          <p:cNvSpPr/>
          <p:nvPr/>
        </p:nvSpPr>
        <p:spPr>
          <a:xfrm>
            <a:off x="4989286" y="4347216"/>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Rounded Corners 20">
            <a:extLst>
              <a:ext uri="{FF2B5EF4-FFF2-40B4-BE49-F238E27FC236}">
                <a16:creationId xmlns:a16="http://schemas.microsoft.com/office/drawing/2014/main" id="{E590AF4E-3854-4340-8C5F-EE548CF1D274}"/>
              </a:ext>
            </a:extLst>
          </p:cNvPr>
          <p:cNvSpPr/>
          <p:nvPr/>
        </p:nvSpPr>
        <p:spPr>
          <a:xfrm>
            <a:off x="4989286" y="4987111"/>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Rounded Corners 21">
            <a:extLst>
              <a:ext uri="{FF2B5EF4-FFF2-40B4-BE49-F238E27FC236}">
                <a16:creationId xmlns:a16="http://schemas.microsoft.com/office/drawing/2014/main" id="{816185DE-4067-4408-8114-145B6061B231}"/>
              </a:ext>
            </a:extLst>
          </p:cNvPr>
          <p:cNvSpPr/>
          <p:nvPr/>
        </p:nvSpPr>
        <p:spPr>
          <a:xfrm>
            <a:off x="5011054" y="5599251"/>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Rounded Corners 22">
            <a:extLst>
              <a:ext uri="{FF2B5EF4-FFF2-40B4-BE49-F238E27FC236}">
                <a16:creationId xmlns:a16="http://schemas.microsoft.com/office/drawing/2014/main" id="{C37491B4-7592-4895-B95F-25632A047B90}"/>
              </a:ext>
            </a:extLst>
          </p:cNvPr>
          <p:cNvSpPr/>
          <p:nvPr/>
        </p:nvSpPr>
        <p:spPr>
          <a:xfrm>
            <a:off x="5262880" y="3817443"/>
            <a:ext cx="274320" cy="237487"/>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a:extLst>
              <a:ext uri="{FF2B5EF4-FFF2-40B4-BE49-F238E27FC236}">
                <a16:creationId xmlns:a16="http://schemas.microsoft.com/office/drawing/2014/main" id="{7F65B2F2-5D47-431A-9D71-9BDBFEEA06DB}"/>
              </a:ext>
            </a:extLst>
          </p:cNvPr>
          <p:cNvSpPr/>
          <p:nvPr/>
        </p:nvSpPr>
        <p:spPr>
          <a:xfrm>
            <a:off x="5262880" y="4445914"/>
            <a:ext cx="274320" cy="237487"/>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7770A493-EBAC-46B4-AE33-C414016C9E02}"/>
              </a:ext>
            </a:extLst>
          </p:cNvPr>
          <p:cNvSpPr/>
          <p:nvPr/>
        </p:nvSpPr>
        <p:spPr>
          <a:xfrm>
            <a:off x="5262880" y="5069478"/>
            <a:ext cx="274320" cy="237487"/>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45E3FEBA-6A0B-41D6-9151-98518CAFE998}"/>
              </a:ext>
            </a:extLst>
          </p:cNvPr>
          <p:cNvSpPr/>
          <p:nvPr/>
        </p:nvSpPr>
        <p:spPr>
          <a:xfrm>
            <a:off x="8053977" y="3469460"/>
            <a:ext cx="1567543" cy="3035302"/>
          </a:xfrm>
          <a:prstGeom prst="roundRect">
            <a:avLst/>
          </a:prstGeom>
          <a:gradFill flip="none" rotWithShape="1">
            <a:gsLst>
              <a:gs pos="0">
                <a:schemeClr val="accent4">
                  <a:lumMod val="0"/>
                  <a:lumOff val="100000"/>
                </a:schemeClr>
              </a:gs>
              <a:gs pos="35000">
                <a:schemeClr val="accent4">
                  <a:lumMod val="0"/>
                  <a:lumOff val="100000"/>
                </a:schemeClr>
              </a:gs>
              <a:gs pos="100000">
                <a:schemeClr val="accent4">
                  <a:lumMod val="100000"/>
                </a:schemeClr>
              </a:gs>
            </a:gsLst>
            <a:path path="circle">
              <a:fillToRect l="50000" t="-80000" r="50000" b="18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r>
              <a:rPr lang="en-US" dirty="0">
                <a:solidFill>
                  <a:srgbClr val="FF0000"/>
                </a:solidFill>
              </a:rPr>
              <a:t>Rack-3</a:t>
            </a:r>
          </a:p>
        </p:txBody>
      </p:sp>
      <p:sp>
        <p:nvSpPr>
          <p:cNvPr id="27" name="Rectangle: Rounded Corners 26">
            <a:extLst>
              <a:ext uri="{FF2B5EF4-FFF2-40B4-BE49-F238E27FC236}">
                <a16:creationId xmlns:a16="http://schemas.microsoft.com/office/drawing/2014/main" id="{F940B590-D38F-4946-91E3-7FF0170F3E13}"/>
              </a:ext>
            </a:extLst>
          </p:cNvPr>
          <p:cNvSpPr/>
          <p:nvPr/>
        </p:nvSpPr>
        <p:spPr>
          <a:xfrm>
            <a:off x="8260806" y="3727816"/>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Rounded Corners 27">
            <a:extLst>
              <a:ext uri="{FF2B5EF4-FFF2-40B4-BE49-F238E27FC236}">
                <a16:creationId xmlns:a16="http://schemas.microsoft.com/office/drawing/2014/main" id="{A3C4E2D5-FA6F-4D55-99F5-E9BAE0CB3BCF}"/>
              </a:ext>
            </a:extLst>
          </p:cNvPr>
          <p:cNvSpPr/>
          <p:nvPr/>
        </p:nvSpPr>
        <p:spPr>
          <a:xfrm>
            <a:off x="8260806" y="4331795"/>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Rounded Corners 28">
            <a:extLst>
              <a:ext uri="{FF2B5EF4-FFF2-40B4-BE49-F238E27FC236}">
                <a16:creationId xmlns:a16="http://schemas.microsoft.com/office/drawing/2014/main" id="{75C10653-3EF2-42F9-AEC1-07E55E44F8C5}"/>
              </a:ext>
            </a:extLst>
          </p:cNvPr>
          <p:cNvSpPr/>
          <p:nvPr/>
        </p:nvSpPr>
        <p:spPr>
          <a:xfrm>
            <a:off x="8260806" y="4971690"/>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Rounded Corners 29">
            <a:extLst>
              <a:ext uri="{FF2B5EF4-FFF2-40B4-BE49-F238E27FC236}">
                <a16:creationId xmlns:a16="http://schemas.microsoft.com/office/drawing/2014/main" id="{991C9DBB-5DEF-41FA-89BA-14FC1FC0AE8D}"/>
              </a:ext>
            </a:extLst>
          </p:cNvPr>
          <p:cNvSpPr/>
          <p:nvPr/>
        </p:nvSpPr>
        <p:spPr>
          <a:xfrm>
            <a:off x="8282574" y="5583830"/>
            <a:ext cx="1153884" cy="3911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Rounded Corners 30">
            <a:extLst>
              <a:ext uri="{FF2B5EF4-FFF2-40B4-BE49-F238E27FC236}">
                <a16:creationId xmlns:a16="http://schemas.microsoft.com/office/drawing/2014/main" id="{5AA22C32-C9E6-4EB3-991D-CCFAC8EA4533}"/>
              </a:ext>
            </a:extLst>
          </p:cNvPr>
          <p:cNvSpPr/>
          <p:nvPr/>
        </p:nvSpPr>
        <p:spPr>
          <a:xfrm>
            <a:off x="8534400" y="3802022"/>
            <a:ext cx="274320" cy="237487"/>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Rounded Corners 31">
            <a:extLst>
              <a:ext uri="{FF2B5EF4-FFF2-40B4-BE49-F238E27FC236}">
                <a16:creationId xmlns:a16="http://schemas.microsoft.com/office/drawing/2014/main" id="{D63C0E25-A919-43A4-954F-43EC8F2739AD}"/>
              </a:ext>
            </a:extLst>
          </p:cNvPr>
          <p:cNvSpPr/>
          <p:nvPr/>
        </p:nvSpPr>
        <p:spPr>
          <a:xfrm>
            <a:off x="8534400" y="4430493"/>
            <a:ext cx="274320" cy="237487"/>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7B9C623B-83A5-46EF-BFA7-AC58EB1BE651}"/>
              </a:ext>
            </a:extLst>
          </p:cNvPr>
          <p:cNvSpPr/>
          <p:nvPr/>
        </p:nvSpPr>
        <p:spPr>
          <a:xfrm>
            <a:off x="8534400" y="5054057"/>
            <a:ext cx="274320" cy="237487"/>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p14="http://schemas.microsoft.com/office/powerpoint/2010/main" xmlns:iact="http://schemas.microsoft.com/office/powerpoint/2014/inkAction" Requires="p14 iact">
          <p:contentPart p14:bwMode="auto" r:id="rId4">
            <p14:nvContentPartPr>
              <p14:cNvPr id="34" name="Ink 33">
                <a:extLst>
                  <a:ext uri="{FF2B5EF4-FFF2-40B4-BE49-F238E27FC236}">
                    <a16:creationId xmlns:a16="http://schemas.microsoft.com/office/drawing/2014/main" id="{9848F99E-0F50-4DB5-AB7F-27E205690FF9}"/>
                  </a:ext>
                </a:extLst>
              </p14:cNvPr>
              <p14:cNvContentPartPr/>
              <p14:nvPr>
                <p:extLst>
                  <p:ext uri="{42D2F446-02D8-4167-A562-619A0277C38B}">
                    <p15:isNarration xmlns:p15="http://schemas.microsoft.com/office/powerpoint/2012/main" val="1"/>
                  </p:ext>
                </p:extLst>
              </p14:nvPr>
            </p14:nvContentPartPr>
            <p14:xfrm>
              <a:off x="693720" y="310680"/>
              <a:ext cx="8941320" cy="6401880"/>
            </p14:xfrm>
          </p:contentPart>
        </mc:Choice>
        <mc:Fallback>
          <p:pic>
            <p:nvPicPr>
              <p:cNvPr id="34" name="Ink 33">
                <a:extLst>
                  <a:ext uri="{FF2B5EF4-FFF2-40B4-BE49-F238E27FC236}">
                    <a16:creationId xmlns:a16="http://schemas.microsoft.com/office/drawing/2014/main" id="{9848F99E-0F50-4DB5-AB7F-27E205690FF9}"/>
                  </a:ext>
                </a:extLst>
              </p:cNvPr>
              <p:cNvPicPr>
                <a:picLocks noGrp="1" noRot="1" noChangeAspect="1" noMove="1" noResize="1" noEditPoints="1" noAdjustHandles="1" noChangeArrowheads="1" noChangeShapeType="1"/>
              </p:cNvPicPr>
              <p:nvPr/>
            </p:nvPicPr>
            <p:blipFill>
              <a:blip r:embed="rId5"/>
              <a:stretch>
                <a:fillRect/>
              </a:stretch>
            </p:blipFill>
            <p:spPr>
              <a:xfrm>
                <a:off x="684360" y="301320"/>
                <a:ext cx="8960040" cy="6420600"/>
              </a:xfrm>
              <a:prstGeom prst="rect">
                <a:avLst/>
              </a:prstGeom>
            </p:spPr>
          </p:pic>
        </mc:Fallback>
      </mc:AlternateContent>
      <p:pic>
        <p:nvPicPr>
          <p:cNvPr id="35" name="Audio 34">
            <a:hlinkClick r:id="" action="ppaction://media"/>
            <a:extLst>
              <a:ext uri="{FF2B5EF4-FFF2-40B4-BE49-F238E27FC236}">
                <a16:creationId xmlns:a16="http://schemas.microsoft.com/office/drawing/2014/main" id="{76596386-1279-490C-BCCC-D14562D583A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66636808"/>
      </p:ext>
    </p:extLst>
  </p:cSld>
  <p:clrMapOvr>
    <a:masterClrMapping/>
  </p:clrMapOvr>
  <mc:AlternateContent xmlns:mc="http://schemas.openxmlformats.org/markup-compatibility/2006">
    <mc:Choice xmlns:p14="http://schemas.microsoft.com/office/powerpoint/2010/main" Requires="p14">
      <p:transition spd="slow" p14:dur="2000" advTm="126329"/>
    </mc:Choice>
    <mc:Fallback>
      <p:transition spd="slow" advTm="1263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5"/>
                                        </p:tgtEl>
                                      </p:cBhvr>
                                    </p:cmd>
                                  </p:childTnLst>
                                </p:cTn>
                              </p:par>
                              <p:par>
                                <p:cTn id="7" presetID="59" presetClass="entr" presetSubtype="0" fill="hold" nodeType="withEffect">
                                  <p:stCondLst>
                                    <p:cond delay="0"/>
                                  </p:stCondLst>
                                  <p:childTnLst>
                                    <p:set>
                                      <p:cBhvr>
                                        <p:cTn id="8" dur="1" fill="hold">
                                          <p:stCondLst>
                                            <p:cond delay="0"/>
                                          </p:stCondLst>
                                        </p:cTn>
                                        <p:tgtEl>
                                          <p:spTgt spid="34"/>
                                        </p:tgtEl>
                                        <p:attrNameLst>
                                          <p:attrName>style.visibility</p:attrName>
                                        </p:attrNameLst>
                                      </p:cBhvr>
                                      <p:to>
                                        <p:strVal val="visible"/>
                                      </p:to>
                                    </p:set>
                                    <p:cmd type="call" cmd="playFrom(0.0)">
                                      <p:cBhvr>
                                        <p:cTn id="9" dur="1" fill="hold"/>
                                        <p:tgtEl>
                                          <p:spTgt spid="3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3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Rack Awareness: Example</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689600"/>
          </a:xfrm>
        </p:spPr>
        <p:txBody>
          <a:bodyPr>
            <a:normAutofit fontScale="92500" lnSpcReduction="20000"/>
          </a:bodyPr>
          <a:lstStyle/>
          <a:p>
            <a:pPr fontAlgn="base"/>
            <a:r>
              <a:rPr lang="en-US" b="1" dirty="0">
                <a:highlight>
                  <a:srgbClr val="00FFFF"/>
                </a:highlight>
              </a:rPr>
              <a:t>When a new block is created</a:t>
            </a:r>
            <a:r>
              <a:rPr lang="en-US" dirty="0"/>
              <a:t>: The First replica is placed on the local node. The Second one is placed on a different rack and the third one is placed on a different node at the local rack.</a:t>
            </a:r>
          </a:p>
          <a:p>
            <a:pPr fontAlgn="base"/>
            <a:endParaRPr lang="en-US" dirty="0"/>
          </a:p>
          <a:p>
            <a:pPr fontAlgn="base"/>
            <a:r>
              <a:rPr lang="en-US" b="1" dirty="0">
                <a:highlight>
                  <a:srgbClr val="00FFFF"/>
                </a:highlight>
              </a:rPr>
              <a:t>When re-replicating a block</a:t>
            </a:r>
            <a:r>
              <a:rPr lang="en-US" dirty="0"/>
              <a:t>, if the number of an existing replica is one, place the second one on the different rack. If the number of an existing replica is two and if the two existing replicas are on the same rack, the third replica is placed on a different rack.</a:t>
            </a:r>
          </a:p>
          <a:p>
            <a:pPr fontAlgn="base"/>
            <a:endParaRPr lang="en-US" dirty="0"/>
          </a:p>
          <a:p>
            <a:pPr fontAlgn="base"/>
            <a:r>
              <a:rPr lang="en-US" dirty="0"/>
              <a:t>One simple way to store data block replicas could be each one on the separate Rack, however this could increase the latency of Write operations.</a:t>
            </a:r>
          </a:p>
          <a:p>
            <a:pPr fontAlgn="base"/>
            <a:endParaRPr lang="en-US" dirty="0"/>
          </a:p>
          <a:p>
            <a:pPr fontAlgn="base"/>
            <a:r>
              <a:rPr lang="en-US" dirty="0"/>
              <a:t>So the </a:t>
            </a:r>
            <a:r>
              <a:rPr lang="en-US" dirty="0">
                <a:highlight>
                  <a:srgbClr val="00FFFF"/>
                </a:highlight>
              </a:rPr>
              <a:t>Replication policy </a:t>
            </a:r>
            <a:r>
              <a:rPr lang="en-US" dirty="0"/>
              <a:t>is designed in such a way that it does not impact on data reliability and availability guarantee. At the same time, it does reduce the aggregate network bandwidth used when reading data since a block replica is placed in only two unique racks rather than three.</a:t>
            </a:r>
          </a:p>
          <a:p>
            <a:pPr marL="457200" lvl="1" indent="0">
              <a:buNone/>
            </a:pPr>
            <a:endParaRPr lang="en-US" dirty="0"/>
          </a:p>
        </p:txBody>
      </p:sp>
      <mc:AlternateContent xmlns:mc="http://schemas.openxmlformats.org/markup-compatibility/2006">
        <mc:Choice xmlns:p14="http://schemas.microsoft.com/office/powerpoint/2010/main" xmlns:iact="http://schemas.microsoft.com/office/powerpoint/2014/inkAction" Requires="p14 iact">
          <p:contentPart p14:bwMode="auto" r:id="rId4">
            <p14:nvContentPartPr>
              <p14:cNvPr id="4" name="Ink 3">
                <a:extLst>
                  <a:ext uri="{FF2B5EF4-FFF2-40B4-BE49-F238E27FC236}">
                    <a16:creationId xmlns:a16="http://schemas.microsoft.com/office/drawing/2014/main" id="{D03595F2-58BB-45DE-8118-C72407E9A7B9}"/>
                  </a:ext>
                </a:extLst>
              </p14:cNvPr>
              <p14:cNvContentPartPr/>
              <p14:nvPr>
                <p:extLst>
                  <p:ext uri="{42D2F446-02D8-4167-A562-619A0277C38B}">
                    <p15:isNarration xmlns:p15="http://schemas.microsoft.com/office/powerpoint/2012/main" val="1"/>
                  </p:ext>
                </p:extLst>
              </p14:nvPr>
            </p14:nvContentPartPr>
            <p14:xfrm>
              <a:off x="5497560" y="1297080"/>
              <a:ext cx="5178600" cy="1525320"/>
            </p14:xfrm>
          </p:contentPart>
        </mc:Choice>
        <mc:Fallback>
          <p:pic>
            <p:nvPicPr>
              <p:cNvPr id="4" name="Ink 3">
                <a:extLst>
                  <a:ext uri="{FF2B5EF4-FFF2-40B4-BE49-F238E27FC236}">
                    <a16:creationId xmlns:a16="http://schemas.microsoft.com/office/drawing/2014/main" id="{D03595F2-58BB-45DE-8118-C72407E9A7B9}"/>
                  </a:ext>
                </a:extLst>
              </p:cNvPr>
              <p:cNvPicPr>
                <a:picLocks noGrp="1" noRot="1" noChangeAspect="1" noMove="1" noResize="1" noEditPoints="1" noAdjustHandles="1" noChangeArrowheads="1" noChangeShapeType="1"/>
              </p:cNvPicPr>
              <p:nvPr/>
            </p:nvPicPr>
            <p:blipFill>
              <a:blip r:embed="rId5"/>
              <a:stretch>
                <a:fillRect/>
              </a:stretch>
            </p:blipFill>
            <p:spPr>
              <a:xfrm>
                <a:off x="5488200" y="1287720"/>
                <a:ext cx="5197320" cy="1544040"/>
              </a:xfrm>
              <a:prstGeom prst="rect">
                <a:avLst/>
              </a:prstGeom>
            </p:spPr>
          </p:pic>
        </mc:Fallback>
      </mc:AlternateContent>
      <p:pic>
        <p:nvPicPr>
          <p:cNvPr id="5" name="Audio 4">
            <a:hlinkClick r:id="" action="ppaction://media"/>
            <a:extLst>
              <a:ext uri="{FF2B5EF4-FFF2-40B4-BE49-F238E27FC236}">
                <a16:creationId xmlns:a16="http://schemas.microsoft.com/office/drawing/2014/main" id="{79C2DBFF-0C79-45C6-AD4B-CD61CC3EB40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119226510"/>
      </p:ext>
    </p:extLst>
  </p:cSld>
  <p:clrMapOvr>
    <a:masterClrMapping/>
  </p:clrMapOvr>
  <mc:AlternateContent xmlns:mc="http://schemas.openxmlformats.org/markup-compatibility/2006">
    <mc:Choice xmlns:p14="http://schemas.microsoft.com/office/powerpoint/2010/main" Requires="p14">
      <p:transition spd="slow" p14:dur="2000" advTm="153121"/>
    </mc:Choice>
    <mc:Fallback>
      <p:transition spd="slow" advTm="1531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59"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md type="call" cmd="playFrom(0.0)">
                                      <p:cBhvr>
                                        <p:cTn id="9"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Rack Awareness: Performance</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fontAlgn="base"/>
            <a:r>
              <a:rPr lang="en-US" dirty="0"/>
              <a:t>Faster replication operation: Since the replicas are placed within the same rack it would use higher bandwidth and lower latency hence making it faster.</a:t>
            </a:r>
          </a:p>
          <a:p>
            <a:pPr fontAlgn="base"/>
            <a:endParaRPr lang="en-US" dirty="0"/>
          </a:p>
          <a:p>
            <a:pPr fontAlgn="base"/>
            <a:r>
              <a:rPr lang="en-US" dirty="0"/>
              <a:t>If YARN is unable to create a container in the same data node where the queried data is located it would try to create the container in a data node within the same rack. </a:t>
            </a:r>
          </a:p>
          <a:p>
            <a:pPr fontAlgn="base"/>
            <a:endParaRPr lang="en-US" dirty="0"/>
          </a:p>
          <a:p>
            <a:pPr fontAlgn="base"/>
            <a:r>
              <a:rPr lang="en-US" dirty="0"/>
              <a:t>This would be more performant because of the higher bandwidth and lower latency of the data nodes inside the same rack.</a:t>
            </a:r>
          </a:p>
          <a:p>
            <a:pPr marL="457200" lvl="1" indent="0">
              <a:buNone/>
            </a:pPr>
            <a:endParaRPr lang="en-US" dirty="0"/>
          </a:p>
        </p:txBody>
      </p:sp>
      <p:pic>
        <p:nvPicPr>
          <p:cNvPr id="4" name="Audio 3">
            <a:hlinkClick r:id="" action="ppaction://media"/>
            <a:extLst>
              <a:ext uri="{FF2B5EF4-FFF2-40B4-BE49-F238E27FC236}">
                <a16:creationId xmlns:a16="http://schemas.microsoft.com/office/drawing/2014/main" id="{1CCA1B76-7F89-4BFB-8656-1AE733A2126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756424564"/>
      </p:ext>
    </p:extLst>
  </p:cSld>
  <p:clrMapOvr>
    <a:masterClrMapping/>
  </p:clrMapOvr>
  <mc:AlternateContent xmlns:mc="http://schemas.openxmlformats.org/markup-compatibility/2006">
    <mc:Choice xmlns:p14="http://schemas.microsoft.com/office/powerpoint/2010/main" Requires="p14">
      <p:transition spd="slow" p14:dur="2000" advTm="22733"/>
    </mc:Choice>
    <mc:Fallback>
      <p:transition spd="slow" advTm="227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Advantage</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fontScale="92500" lnSpcReduction="10000"/>
          </a:bodyPr>
          <a:lstStyle/>
          <a:p>
            <a:pPr fontAlgn="base"/>
            <a:r>
              <a:rPr lang="en-US" b="1" dirty="0"/>
              <a:t>Minimize the writing cost and Maximize read speed –</a:t>
            </a:r>
            <a:r>
              <a:rPr lang="en-US" dirty="0"/>
              <a:t> Rack awareness places read/write requests to replicas on the same or nearby rack. Thus minimizing writing cost and maximizing reading speed.</a:t>
            </a:r>
          </a:p>
          <a:p>
            <a:pPr fontAlgn="base"/>
            <a:endParaRPr lang="en-US" dirty="0"/>
          </a:p>
          <a:p>
            <a:pPr fontAlgn="base"/>
            <a:r>
              <a:rPr lang="en-US" b="1" dirty="0"/>
              <a:t>Provide maximize network bandwidth and low latency –</a:t>
            </a:r>
            <a:r>
              <a:rPr lang="en-US" dirty="0"/>
              <a:t> Rack awareness maximizes network bandwidth by blocks transfer within a rack. </a:t>
            </a:r>
          </a:p>
          <a:p>
            <a:pPr fontAlgn="base"/>
            <a:r>
              <a:rPr lang="en-US" dirty="0"/>
              <a:t>It assigns tasks to nodes that are ‘closer’ to their data in terms of network topology </a:t>
            </a:r>
            <a:r>
              <a:rPr lang="en-US" dirty="0" err="1"/>
              <a:t>i.e</a:t>
            </a:r>
            <a:r>
              <a:rPr lang="en-US" dirty="0"/>
              <a:t> on the same RACK. This is particularly beneficial in cases where tasks cannot be assigned to nodes where their data is stored locally.</a:t>
            </a:r>
          </a:p>
          <a:p>
            <a:pPr fontAlgn="base"/>
            <a:endParaRPr lang="en-US" dirty="0"/>
          </a:p>
          <a:p>
            <a:pPr fontAlgn="base"/>
            <a:r>
              <a:rPr lang="en-US" b="1" dirty="0"/>
              <a:t>Data protection against rack failure –</a:t>
            </a:r>
            <a:r>
              <a:rPr lang="en-US" dirty="0"/>
              <a:t> By default, the </a:t>
            </a:r>
            <a:r>
              <a:rPr lang="en-US" dirty="0" err="1"/>
              <a:t>namenode</a:t>
            </a:r>
            <a:r>
              <a:rPr lang="en-US" dirty="0"/>
              <a:t> assigns 2nd &amp; 3rd replicas of a block to nodes in a rack different from the first replica. This provides data protection even against rack failure.</a:t>
            </a:r>
          </a:p>
          <a:p>
            <a:pPr marL="457200" lvl="1" indent="0">
              <a:buNone/>
            </a:pPr>
            <a:endParaRPr lang="en-US" dirty="0"/>
          </a:p>
        </p:txBody>
      </p:sp>
      <mc:AlternateContent xmlns:mc="http://schemas.openxmlformats.org/markup-compatibility/2006">
        <mc:Choice xmlns:p14="http://schemas.microsoft.com/office/powerpoint/2010/main" xmlns:iact="http://schemas.microsoft.com/office/powerpoint/2014/inkAction" Requires="p14 iact">
          <p:contentPart p14:bwMode="auto" r:id="rId4">
            <p14:nvContentPartPr>
              <p14:cNvPr id="4" name="Ink 3">
                <a:extLst>
                  <a:ext uri="{FF2B5EF4-FFF2-40B4-BE49-F238E27FC236}">
                    <a16:creationId xmlns:a16="http://schemas.microsoft.com/office/drawing/2014/main" id="{7244D5EF-2EBF-4A60-A157-426033378757}"/>
                  </a:ext>
                </a:extLst>
              </p14:cNvPr>
              <p14:cNvContentPartPr/>
              <p14:nvPr>
                <p:extLst>
                  <p:ext uri="{42D2F446-02D8-4167-A562-619A0277C38B}">
                    <p15:isNarration xmlns:p15="http://schemas.microsoft.com/office/powerpoint/2012/main" val="1"/>
                  </p:ext>
                </p:extLst>
              </p14:nvPr>
            </p14:nvContentPartPr>
            <p14:xfrm>
              <a:off x="2831040" y="2328840"/>
              <a:ext cx="3360960" cy="2822040"/>
            </p14:xfrm>
          </p:contentPart>
        </mc:Choice>
        <mc:Fallback>
          <p:pic>
            <p:nvPicPr>
              <p:cNvPr id="4" name="Ink 3">
                <a:extLst>
                  <a:ext uri="{FF2B5EF4-FFF2-40B4-BE49-F238E27FC236}">
                    <a16:creationId xmlns:a16="http://schemas.microsoft.com/office/drawing/2014/main" id="{7244D5EF-2EBF-4A60-A157-426033378757}"/>
                  </a:ext>
                </a:extLst>
              </p:cNvPr>
              <p:cNvPicPr>
                <a:picLocks noGrp="1" noRot="1" noChangeAspect="1" noMove="1" noResize="1" noEditPoints="1" noAdjustHandles="1" noChangeArrowheads="1" noChangeShapeType="1"/>
              </p:cNvPicPr>
              <p:nvPr/>
            </p:nvPicPr>
            <p:blipFill>
              <a:blip r:embed="rId5"/>
              <a:stretch>
                <a:fillRect/>
              </a:stretch>
            </p:blipFill>
            <p:spPr>
              <a:xfrm>
                <a:off x="2821680" y="2319480"/>
                <a:ext cx="3379680" cy="2840760"/>
              </a:xfrm>
              <a:prstGeom prst="rect">
                <a:avLst/>
              </a:prstGeom>
            </p:spPr>
          </p:pic>
        </mc:Fallback>
      </mc:AlternateContent>
      <p:pic>
        <p:nvPicPr>
          <p:cNvPr id="5" name="Audio 4">
            <a:hlinkClick r:id="" action="ppaction://media"/>
            <a:extLst>
              <a:ext uri="{FF2B5EF4-FFF2-40B4-BE49-F238E27FC236}">
                <a16:creationId xmlns:a16="http://schemas.microsoft.com/office/drawing/2014/main" id="{B8D08876-42B8-46F9-8A5B-97BDF1DA843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49522298"/>
      </p:ext>
    </p:extLst>
  </p:cSld>
  <p:clrMapOvr>
    <a:masterClrMapping/>
  </p:clrMapOvr>
  <mc:AlternateContent xmlns:mc="http://schemas.openxmlformats.org/markup-compatibility/2006">
    <mc:Choice xmlns:p14="http://schemas.microsoft.com/office/powerpoint/2010/main" Requires="p14">
      <p:transition spd="slow" p14:dur="2000" advTm="65113"/>
    </mc:Choice>
    <mc:Fallback>
      <p:transition spd="slow" advTm="651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59"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md type="call" cmd="playFrom(0.0)">
                                      <p:cBhvr>
                                        <p:cTn id="9"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endParaRPr lang="en-US" sz="2800" dirty="0"/>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lstStyle/>
          <a:p>
            <a:pPr marL="0" indent="0">
              <a:buNone/>
            </a:pPr>
            <a:r>
              <a:rPr lang="en-US" dirty="0"/>
              <a:t>		</a:t>
            </a:r>
          </a:p>
          <a:p>
            <a:pPr marL="0" indent="0">
              <a:buNone/>
            </a:pPr>
            <a:endParaRPr lang="en-US" dirty="0"/>
          </a:p>
          <a:p>
            <a:pPr marL="0" indent="0">
              <a:buNone/>
            </a:pPr>
            <a:r>
              <a:rPr lang="en-US" dirty="0"/>
              <a:t>		</a:t>
            </a:r>
          </a:p>
          <a:p>
            <a:pPr marL="0" indent="0">
              <a:buNone/>
            </a:pPr>
            <a:r>
              <a:rPr lang="en-US" dirty="0"/>
              <a:t>				</a:t>
            </a:r>
          </a:p>
          <a:p>
            <a:pPr marL="0" indent="0">
              <a:buNone/>
            </a:pPr>
            <a:r>
              <a:rPr lang="en-US" dirty="0"/>
              <a:t>		Thanks and do subscribe to my channel</a:t>
            </a:r>
          </a:p>
        </p:txBody>
      </p:sp>
      <p:pic>
        <p:nvPicPr>
          <p:cNvPr id="4" name="Audio 3">
            <a:hlinkClick r:id="" action="ppaction://media"/>
            <a:extLst>
              <a:ext uri="{FF2B5EF4-FFF2-40B4-BE49-F238E27FC236}">
                <a16:creationId xmlns:a16="http://schemas.microsoft.com/office/drawing/2014/main" id="{AB0F1819-5903-405A-9F29-154CCC49A7F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459985343"/>
      </p:ext>
    </p:extLst>
  </p:cSld>
  <p:clrMapOvr>
    <a:masterClrMapping/>
  </p:clrMapOvr>
  <mc:AlternateContent xmlns:mc="http://schemas.openxmlformats.org/markup-compatibility/2006">
    <mc:Choice xmlns:p14="http://schemas.microsoft.com/office/powerpoint/2010/main" Requires="p14">
      <p:transition spd="slow" p14:dur="2000" advTm="23417"/>
    </mc:Choice>
    <mc:Fallback>
      <p:transition spd="slow" advTm="234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2000</TotalTime>
  <Words>363</Words>
  <Application>Microsoft Office PowerPoint</Application>
  <PresentationFormat>Widescreen</PresentationFormat>
  <Paragraphs>159</Paragraphs>
  <Slides>9</Slides>
  <Notes>0</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Hadoop Tutorial</vt:lpstr>
      <vt:lpstr>Rack Awareness</vt:lpstr>
      <vt:lpstr>Rack Awareness</vt:lpstr>
      <vt:lpstr>Rack Awareness</vt:lpstr>
      <vt:lpstr> When the client is ready to load a file into the cluster, the content of the file will be divided into blocks(each Block size 128 MB)   Then client consults the Name node and gets the address of data nodes for the default 3 replication copies for every block. While placing in the data nodes,   The key rule followed is "for every block of data, two copies will exist in one rack, third copy in the different rack". This rule is called as "Replica Placement Policy".</vt:lpstr>
      <vt:lpstr>Rack Awareness: Example</vt:lpstr>
      <vt:lpstr>Rack Awareness: Performance</vt:lpstr>
      <vt:lpstr>Advantage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Hadoop Tutorial</dc:title>
  <dc:creator>Viresh Kumar</dc:creator>
  <cp:lastModifiedBy>Viresh Kumar</cp:lastModifiedBy>
  <cp:revision>50</cp:revision>
  <dcterms:created xsi:type="dcterms:W3CDTF">2019-01-15T16:07:23Z</dcterms:created>
  <dcterms:modified xsi:type="dcterms:W3CDTF">2019-01-19T12:37:31Z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virkumar@microsoft.com</vt:lpwstr>
  </property>
  <property fmtid="{D5CDD505-2E9C-101B-9397-08002B2CF9AE}" pid="5" name="MSIP_Label_f42aa342-8706-4288-bd11-ebb85995028c_SetDate">
    <vt:lpwstr>2019-01-15T16:09:44.3895198Z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